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5"/>
  </p:notesMasterIdLst>
  <p:sldIdLst>
    <p:sldId id="256" r:id="rId2"/>
    <p:sldId id="278" r:id="rId3"/>
    <p:sldId id="279" r:id="rId4"/>
    <p:sldId id="282" r:id="rId5"/>
    <p:sldId id="281" r:id="rId6"/>
    <p:sldId id="280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300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8D"/>
    <a:srgbClr val="236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1B843-2EBC-48CE-AC1C-C7B45F66D7A7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D9C2-6958-42A1-BBA4-854EB5AA7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28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D9C2-6958-42A1-BBA4-854EB5AA7E3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17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D9C2-6958-42A1-BBA4-854EB5AA7E3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79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D9C2-6958-42A1-BBA4-854EB5AA7E3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89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D9C2-6958-42A1-BBA4-854EB5AA7E3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67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D9C2-6958-42A1-BBA4-854EB5AA7E3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06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D9C2-6958-42A1-BBA4-854EB5AA7E3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71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75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59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65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43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92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5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41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29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33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20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63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5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653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456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88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CB74-BE15-43C4-82E6-E466DAC995B9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9C917D-05DE-4B44-BC2A-C07C88CB69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0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257" y="2343955"/>
            <a:ext cx="9016261" cy="1558344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Capitalising on the growing demand by Australians for financial advice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A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3747753"/>
            <a:ext cx="8113451" cy="1468192"/>
          </a:xfrm>
        </p:spPr>
        <p:txBody>
          <a:bodyPr>
            <a:normAutofit fontScale="92500" lnSpcReduction="10000"/>
          </a:bodyPr>
          <a:lstStyle/>
          <a:p>
            <a:endParaRPr lang="en-AU" dirty="0" smtClean="0"/>
          </a:p>
          <a:p>
            <a:r>
              <a:rPr lang="en-AU" sz="2000" dirty="0" smtClean="0"/>
              <a:t>From </a:t>
            </a:r>
            <a:r>
              <a:rPr lang="en-AU" sz="2000" dirty="0" err="1" smtClean="0"/>
              <a:t>Netwealth</a:t>
            </a:r>
            <a:r>
              <a:rPr lang="en-AU" sz="2000" dirty="0" smtClean="0"/>
              <a:t> Presentation</a:t>
            </a:r>
            <a:endParaRPr lang="en-AU" sz="2000" dirty="0" smtClean="0"/>
          </a:p>
          <a:p>
            <a:r>
              <a:rPr lang="en-AU" sz="2000" dirty="0" smtClean="0"/>
              <a:t>InterPrac Finance </a:t>
            </a:r>
            <a:r>
              <a:rPr lang="en-AU" sz="2000" dirty="0" smtClean="0"/>
              <a:t>Planning </a:t>
            </a:r>
            <a:r>
              <a:rPr lang="en-AU" sz="2000" dirty="0" smtClean="0"/>
              <a:t>Pty Ltd</a:t>
            </a:r>
          </a:p>
          <a:p>
            <a:r>
              <a:rPr lang="en-AU" sz="1500" dirty="0" smtClean="0"/>
              <a:t>Sept 2016</a:t>
            </a:r>
            <a:endParaRPr lang="en-AU" sz="1500" dirty="0"/>
          </a:p>
        </p:txBody>
      </p:sp>
      <p:pic>
        <p:nvPicPr>
          <p:cNvPr id="4" name="Picture 6" descr="interpra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3" y="5632719"/>
            <a:ext cx="125888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35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553403"/>
            <a:ext cx="7867651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7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439103"/>
            <a:ext cx="7715251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7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461963"/>
            <a:ext cx="7753351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1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690563"/>
            <a:ext cx="76485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58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621983"/>
            <a:ext cx="78009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59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644843"/>
            <a:ext cx="77247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3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" y="759143"/>
            <a:ext cx="775335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9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553403"/>
            <a:ext cx="7877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9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" y="667703"/>
            <a:ext cx="77057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2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" y="576263"/>
            <a:ext cx="765810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8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435802" cy="93259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AU" b="1" dirty="0" smtClean="0">
                <a:solidFill>
                  <a:srgbClr val="236292"/>
                </a:solidFill>
              </a:rPr>
              <a:t>Agenda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15152"/>
            <a:ext cx="8435802" cy="3868434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23436" r="2340" b="14106"/>
          <a:stretch/>
        </p:blipFill>
        <p:spPr bwMode="auto">
          <a:xfrm>
            <a:off x="1078461" y="1815152"/>
            <a:ext cx="7498080" cy="29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5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" y="896303"/>
            <a:ext cx="7677151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1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" y="759143"/>
            <a:ext cx="7620001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9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" y="667703"/>
            <a:ext cx="7658101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4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" y="827723"/>
            <a:ext cx="76295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2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435802" cy="932597"/>
          </a:xfrm>
        </p:spPr>
        <p:txBody>
          <a:bodyPr>
            <a:noAutofit/>
          </a:bodyPr>
          <a:lstStyle/>
          <a:p>
            <a:pPr marL="0" indent="0"/>
            <a:r>
              <a:rPr lang="en-AU" sz="2800" b="1" dirty="0" smtClean="0">
                <a:solidFill>
                  <a:srgbClr val="236292"/>
                </a:solidFill>
              </a:rPr>
              <a:t>Methodology - July 2016 Financial Advice Report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b="1" cap="all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8" t="16446" r="1478" b="2629"/>
          <a:stretch/>
        </p:blipFill>
        <p:spPr bwMode="auto">
          <a:xfrm>
            <a:off x="838200" y="1629804"/>
            <a:ext cx="7734301" cy="422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16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435802" cy="93259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AU" b="1" dirty="0" smtClean="0">
                <a:solidFill>
                  <a:srgbClr val="236292"/>
                </a:solidFill>
              </a:rPr>
              <a:t>Continued concern about finances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b="1" cap="all" dirty="0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17355" r="2466" b="2452"/>
          <a:stretch/>
        </p:blipFill>
        <p:spPr bwMode="auto">
          <a:xfrm>
            <a:off x="960121" y="1542197"/>
            <a:ext cx="7498080" cy="446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11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435802" cy="93259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AU" b="1" dirty="0" smtClean="0">
                <a:solidFill>
                  <a:srgbClr val="236292"/>
                </a:solidFill>
              </a:rPr>
              <a:t>Title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b="1" cap="all" dirty="0"/>
          </a:p>
        </p:txBody>
      </p:sp>
      <p:pic>
        <p:nvPicPr>
          <p:cNvPr id="4098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77151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34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435802" cy="93259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AU" b="1" dirty="0" smtClean="0">
                <a:solidFill>
                  <a:srgbClr val="236292"/>
                </a:solidFill>
              </a:rPr>
              <a:t>Title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b="1" cap="all" dirty="0"/>
          </a:p>
        </p:txBody>
      </p:sp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96201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160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" y="599123"/>
            <a:ext cx="76485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2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599123"/>
            <a:ext cx="77438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4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" y="530543"/>
            <a:ext cx="7829551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9395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3017</TotalTime>
  <Words>40</Words>
  <Application>Microsoft Office PowerPoint</Application>
  <PresentationFormat>Widescreen</PresentationFormat>
  <Paragraphs>16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</vt:lpstr>
      <vt:lpstr>Capitalising on the growing demand by Australians for financial advice </vt:lpstr>
      <vt:lpstr>Agenda </vt:lpstr>
      <vt:lpstr>Methodology - July 2016 Financial Advice Report </vt:lpstr>
      <vt:lpstr>Continued concern about finances </vt:lpstr>
      <vt:lpstr>Title </vt:lpstr>
      <vt:lpstr>Title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Butler</dc:creator>
  <cp:lastModifiedBy>lyndal higgins</cp:lastModifiedBy>
  <cp:revision>98</cp:revision>
  <cp:lastPrinted>2016-08-18T02:51:46Z</cp:lastPrinted>
  <dcterms:created xsi:type="dcterms:W3CDTF">2016-02-29T22:20:20Z</dcterms:created>
  <dcterms:modified xsi:type="dcterms:W3CDTF">2016-09-16T04:20:50Z</dcterms:modified>
</cp:coreProperties>
</file>