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4"/>
    <p:sldMasterId id="2147483928" r:id="rId5"/>
  </p:sldMasterIdLst>
  <p:notesMasterIdLst>
    <p:notesMasterId r:id="rId34"/>
  </p:notesMasterIdLst>
  <p:handoutMasterIdLst>
    <p:handoutMasterId r:id="rId35"/>
  </p:handoutMasterIdLst>
  <p:sldIdLst>
    <p:sldId id="388" r:id="rId6"/>
    <p:sldId id="394" r:id="rId7"/>
    <p:sldId id="390" r:id="rId8"/>
    <p:sldId id="392" r:id="rId9"/>
    <p:sldId id="395" r:id="rId10"/>
    <p:sldId id="397" r:id="rId11"/>
    <p:sldId id="393" r:id="rId12"/>
    <p:sldId id="405" r:id="rId13"/>
    <p:sldId id="409" r:id="rId14"/>
    <p:sldId id="398" r:id="rId15"/>
    <p:sldId id="399" r:id="rId16"/>
    <p:sldId id="407" r:id="rId17"/>
    <p:sldId id="403" r:id="rId18"/>
    <p:sldId id="406" r:id="rId19"/>
    <p:sldId id="410" r:id="rId20"/>
    <p:sldId id="408" r:id="rId21"/>
    <p:sldId id="412" r:id="rId22"/>
    <p:sldId id="413" r:id="rId23"/>
    <p:sldId id="414" r:id="rId24"/>
    <p:sldId id="415" r:id="rId25"/>
    <p:sldId id="416" r:id="rId26"/>
    <p:sldId id="420" r:id="rId27"/>
    <p:sldId id="421" r:id="rId28"/>
    <p:sldId id="423" r:id="rId29"/>
    <p:sldId id="424" r:id="rId30"/>
    <p:sldId id="418" r:id="rId31"/>
    <p:sldId id="417" r:id="rId32"/>
    <p:sldId id="419" r:id="rId33"/>
  </p:sldIdLst>
  <p:sldSz cx="9144000" cy="5143500" type="screen16x9"/>
  <p:notesSz cx="6797675" cy="9928225"/>
  <p:defaultTextStyle>
    <a:defPPr>
      <a:defRPr lang="nl-NL"/>
    </a:defPPr>
    <a:lvl1pPr algn="l" rtl="0" fontAlgn="base">
      <a:spcBef>
        <a:spcPct val="50000"/>
      </a:spcBef>
      <a:spcAft>
        <a:spcPct val="0"/>
      </a:spcAft>
      <a:defRPr kern="1200">
        <a:solidFill>
          <a:schemeClr val="tx1"/>
        </a:solidFill>
        <a:latin typeface="Arial" charset="0"/>
        <a:ea typeface="Geneva" charset="-128"/>
        <a:cs typeface="+mn-cs"/>
      </a:defRPr>
    </a:lvl1pPr>
    <a:lvl2pPr marL="457200" algn="l" rtl="0" fontAlgn="base">
      <a:spcBef>
        <a:spcPct val="50000"/>
      </a:spcBef>
      <a:spcAft>
        <a:spcPct val="0"/>
      </a:spcAft>
      <a:defRPr kern="1200">
        <a:solidFill>
          <a:schemeClr val="tx1"/>
        </a:solidFill>
        <a:latin typeface="Arial" charset="0"/>
        <a:ea typeface="Geneva" charset="-128"/>
        <a:cs typeface="+mn-cs"/>
      </a:defRPr>
    </a:lvl2pPr>
    <a:lvl3pPr marL="914400" algn="l" rtl="0" fontAlgn="base">
      <a:spcBef>
        <a:spcPct val="50000"/>
      </a:spcBef>
      <a:spcAft>
        <a:spcPct val="0"/>
      </a:spcAft>
      <a:defRPr kern="1200">
        <a:solidFill>
          <a:schemeClr val="tx1"/>
        </a:solidFill>
        <a:latin typeface="Arial" charset="0"/>
        <a:ea typeface="Geneva" charset="-128"/>
        <a:cs typeface="+mn-cs"/>
      </a:defRPr>
    </a:lvl3pPr>
    <a:lvl4pPr marL="1371600" algn="l" rtl="0" fontAlgn="base">
      <a:spcBef>
        <a:spcPct val="50000"/>
      </a:spcBef>
      <a:spcAft>
        <a:spcPct val="0"/>
      </a:spcAft>
      <a:defRPr kern="1200">
        <a:solidFill>
          <a:schemeClr val="tx1"/>
        </a:solidFill>
        <a:latin typeface="Arial" charset="0"/>
        <a:ea typeface="Geneva" charset="-128"/>
        <a:cs typeface="+mn-cs"/>
      </a:defRPr>
    </a:lvl4pPr>
    <a:lvl5pPr marL="1828800" algn="l" rtl="0" fontAlgn="base">
      <a:spcBef>
        <a:spcPct val="50000"/>
      </a:spcBef>
      <a:spcAft>
        <a:spcPct val="0"/>
      </a:spcAft>
      <a:defRPr kern="1200">
        <a:solidFill>
          <a:schemeClr val="tx1"/>
        </a:solidFill>
        <a:latin typeface="Arial" charset="0"/>
        <a:ea typeface="Geneva" charset="-128"/>
        <a:cs typeface="+mn-cs"/>
      </a:defRPr>
    </a:lvl5pPr>
    <a:lvl6pPr marL="2286000" algn="l" defTabSz="914400" rtl="0" eaLnBrk="1" latinLnBrk="0" hangingPunct="1">
      <a:defRPr kern="1200">
        <a:solidFill>
          <a:schemeClr val="tx1"/>
        </a:solidFill>
        <a:latin typeface="Arial" charset="0"/>
        <a:ea typeface="Geneva" charset="-128"/>
        <a:cs typeface="+mn-cs"/>
      </a:defRPr>
    </a:lvl6pPr>
    <a:lvl7pPr marL="2743200" algn="l" defTabSz="914400" rtl="0" eaLnBrk="1" latinLnBrk="0" hangingPunct="1">
      <a:defRPr kern="1200">
        <a:solidFill>
          <a:schemeClr val="tx1"/>
        </a:solidFill>
        <a:latin typeface="Arial" charset="0"/>
        <a:ea typeface="Geneva" charset="-128"/>
        <a:cs typeface="+mn-cs"/>
      </a:defRPr>
    </a:lvl7pPr>
    <a:lvl8pPr marL="3200400" algn="l" defTabSz="914400" rtl="0" eaLnBrk="1" latinLnBrk="0" hangingPunct="1">
      <a:defRPr kern="1200">
        <a:solidFill>
          <a:schemeClr val="tx1"/>
        </a:solidFill>
        <a:latin typeface="Arial" charset="0"/>
        <a:ea typeface="Geneva" charset="-128"/>
        <a:cs typeface="+mn-cs"/>
      </a:defRPr>
    </a:lvl8pPr>
    <a:lvl9pPr marL="3657600" algn="l" defTabSz="914400" rtl="0" eaLnBrk="1" latinLnBrk="0" hangingPunct="1">
      <a:defRPr kern="1200">
        <a:solidFill>
          <a:schemeClr val="tx1"/>
        </a:solidFill>
        <a:latin typeface="Arial" charset="0"/>
        <a:ea typeface="Geneva" charset="-128"/>
        <a:cs typeface="+mn-cs"/>
      </a:defRPr>
    </a:lvl9pPr>
  </p:defaultTextStyle>
  <p:extLst>
    <p:ext uri="{EFAFB233-063F-42B5-8137-9DF3F51BA10A}">
      <p15:sldGuideLst xmlns:p15="http://schemas.microsoft.com/office/powerpoint/2012/main">
        <p15:guide id="1" orient="horz" pos="2752">
          <p15:clr>
            <a:srgbClr val="A4A3A4"/>
          </p15:clr>
        </p15:guide>
        <p15:guide id="2" pos="555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ERSON, Katherine" initials="A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92080"/>
    <a:srgbClr val="008434"/>
    <a:srgbClr val="CECFCD"/>
    <a:srgbClr val="E06A10"/>
    <a:srgbClr val="C50E1F"/>
    <a:srgbClr val="D4D700"/>
    <a:srgbClr val="000000"/>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69373" autoAdjust="0"/>
  </p:normalViewPr>
  <p:slideViewPr>
    <p:cSldViewPr snapToGrid="0">
      <p:cViewPr varScale="1">
        <p:scale>
          <a:sx n="107" d="100"/>
          <a:sy n="107" d="100"/>
        </p:scale>
        <p:origin x="1350" y="114"/>
      </p:cViewPr>
      <p:guideLst>
        <p:guide orient="horz" pos="2752"/>
        <p:guide pos="55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15" d="100"/>
          <a:sy n="115" d="100"/>
        </p:scale>
        <p:origin x="-4192"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7-01T12:07:10.425" idx="1">
    <p:pos x="10" y="10"/>
    <p:text>update logo on each page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ea typeface="+mn-ea"/>
              </a:defRPr>
            </a:lvl1pPr>
          </a:lstStyle>
          <a:p>
            <a:pPr>
              <a:defRPr/>
            </a:pPr>
            <a:endParaRPr lang="en-GB"/>
          </a:p>
        </p:txBody>
      </p:sp>
      <p:sp>
        <p:nvSpPr>
          <p:cNvPr id="22016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ea typeface="+mn-ea"/>
              </a:defRPr>
            </a:lvl1pPr>
          </a:lstStyle>
          <a:p>
            <a:pPr>
              <a:defRPr/>
            </a:pPr>
            <a:endParaRPr lang="en-GB"/>
          </a:p>
        </p:txBody>
      </p:sp>
      <p:sp>
        <p:nvSpPr>
          <p:cNvPr id="220164"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ea typeface="+mn-ea"/>
              </a:defRPr>
            </a:lvl1pPr>
          </a:lstStyle>
          <a:p>
            <a:pPr>
              <a:defRPr/>
            </a:pPr>
            <a:endParaRPr lang="en-GB"/>
          </a:p>
        </p:txBody>
      </p:sp>
      <p:sp>
        <p:nvSpPr>
          <p:cNvPr id="220165"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E30D9350-A546-4E3A-AAB5-14FF34C57B96}" type="slidenum">
              <a:rPr lang="en-GB"/>
              <a:pPr/>
              <a:t>‹#›</a:t>
            </a:fld>
            <a:endParaRPr lang="en-GB"/>
          </a:p>
        </p:txBody>
      </p:sp>
    </p:spTree>
    <p:extLst>
      <p:ext uri="{BB962C8B-B14F-4D97-AF65-F5344CB8AC3E}">
        <p14:creationId xmlns:p14="http://schemas.microsoft.com/office/powerpoint/2010/main" val="415865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ea typeface="+mn-ea"/>
              </a:defRPr>
            </a:lvl1pPr>
          </a:lstStyle>
          <a:p>
            <a:pPr>
              <a:defRPr/>
            </a:pPr>
            <a:endParaRPr lang="nl-NL"/>
          </a:p>
        </p:txBody>
      </p:sp>
      <p:sp>
        <p:nvSpPr>
          <p:cNvPr id="3277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ea typeface="+mn-ea"/>
              </a:defRPr>
            </a:lvl1pPr>
          </a:lstStyle>
          <a:p>
            <a:pPr>
              <a:defRPr/>
            </a:pPr>
            <a:endParaRPr lang="nl-NL"/>
          </a:p>
        </p:txBody>
      </p:sp>
      <p:sp>
        <p:nvSpPr>
          <p:cNvPr id="17412"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79450" y="4716463"/>
            <a:ext cx="5438775" cy="4467225"/>
          </a:xfrm>
          <a:prstGeom prst="rect">
            <a:avLst/>
          </a:prstGeom>
          <a:noFill/>
          <a:ln w="12700">
            <a:solidFill>
              <a:srgbClr val="969696"/>
            </a:solid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32774"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ea typeface="+mn-ea"/>
              </a:defRPr>
            </a:lvl1pPr>
          </a:lstStyle>
          <a:p>
            <a:pPr>
              <a:defRPr/>
            </a:pPr>
            <a:endParaRPr lang="nl-NL"/>
          </a:p>
        </p:txBody>
      </p:sp>
      <p:sp>
        <p:nvSpPr>
          <p:cNvPr id="32775"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E5B2E49D-8B70-4AE7-A2E0-75BAF4A8FAC3}" type="slidenum">
              <a:rPr lang="nl-NL"/>
              <a:pPr/>
              <a:t>‹#›</a:t>
            </a:fld>
            <a:endParaRPr lang="nl-NL"/>
          </a:p>
        </p:txBody>
      </p:sp>
    </p:spTree>
    <p:extLst>
      <p:ext uri="{BB962C8B-B14F-4D97-AF65-F5344CB8AC3E}">
        <p14:creationId xmlns:p14="http://schemas.microsoft.com/office/powerpoint/2010/main" val="31299565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Geneva" charset="-128"/>
        <a:cs typeface="Geneva" charset="-128"/>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a:xfrm>
            <a:off x="90488" y="744538"/>
            <a:ext cx="6616700" cy="3722687"/>
          </a:xfrm>
          <a:ln/>
        </p:spPr>
      </p:sp>
      <p:sp>
        <p:nvSpPr>
          <p:cNvPr id="19459" name="Notes Placeholder 2"/>
          <p:cNvSpPr>
            <a:spLocks noGrp="1"/>
          </p:cNvSpPr>
          <p:nvPr>
            <p:ph type="body" idx="1"/>
          </p:nvPr>
        </p:nvSpPr>
        <p:spPr>
          <a:noFill/>
        </p:spPr>
        <p:txBody>
          <a:bodyPr/>
          <a:lstStyle/>
          <a:p>
            <a:endParaRPr lang="en-US" smtClean="0"/>
          </a:p>
        </p:txBody>
      </p:sp>
      <p:sp>
        <p:nvSpPr>
          <p:cNvPr id="19460" name="Slide Number Placeholder 3"/>
          <p:cNvSpPr>
            <a:spLocks noGrp="1"/>
          </p:cNvSpPr>
          <p:nvPr>
            <p:ph type="sldNum" sz="quarter" idx="5"/>
          </p:nvPr>
        </p:nvSpPr>
        <p:spPr>
          <a:noFill/>
        </p:spPr>
        <p:txBody>
          <a:bodyPr/>
          <a:lstStyle/>
          <a:p>
            <a:fld id="{5E1B6DA1-356F-4C66-B0D8-68EF6C86C247}" type="slidenum">
              <a:rPr lang="nl-NL"/>
              <a:pPr/>
              <a:t>1</a:t>
            </a:fld>
            <a:endParaRPr lang="nl-NL"/>
          </a:p>
        </p:txBody>
      </p:sp>
    </p:spTree>
    <p:extLst>
      <p:ext uri="{BB962C8B-B14F-4D97-AF65-F5344CB8AC3E}">
        <p14:creationId xmlns:p14="http://schemas.microsoft.com/office/powerpoint/2010/main" val="2117560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Trustees are bound by the both the trust</a:t>
            </a:r>
            <a:r>
              <a:rPr lang="en-AU" baseline="0" dirty="0" smtClean="0"/>
              <a:t> deed and the legislation, whereas policies held outside of superannuation are governed by product and medical definitions so as long as the client meets the product definition then there shouldn’t be too many barriers to getting their claim paid.</a:t>
            </a:r>
          </a:p>
          <a:p>
            <a:endParaRPr lang="en-AU" baseline="0" dirty="0" smtClean="0"/>
          </a:p>
          <a:p>
            <a:r>
              <a:rPr lang="en-AU" baseline="0" dirty="0" smtClean="0"/>
              <a:t>Consider Scarlett – she would likely have been paid if her Income Protection was a retail product (she would have met the 10 hour rule) and she may have also met the TPD definition as her salary was less than 25% of </a:t>
            </a:r>
            <a:r>
              <a:rPr lang="en-AU" baseline="0" smtClean="0"/>
              <a:t>her earnings.</a:t>
            </a:r>
            <a:endParaRPr lang="en-AU" dirty="0"/>
          </a:p>
        </p:txBody>
      </p:sp>
      <p:sp>
        <p:nvSpPr>
          <p:cNvPr id="4" name="Slide Number Placeholder 3"/>
          <p:cNvSpPr>
            <a:spLocks noGrp="1"/>
          </p:cNvSpPr>
          <p:nvPr>
            <p:ph type="sldNum" sz="quarter" idx="10"/>
          </p:nvPr>
        </p:nvSpPr>
        <p:spPr/>
        <p:txBody>
          <a:bodyPr/>
          <a:lstStyle/>
          <a:p>
            <a:fld id="{E5B2E49D-8B70-4AE7-A2E0-75BAF4A8FAC3}" type="slidenum">
              <a:rPr lang="nl-NL" smtClean="0"/>
              <a:pPr/>
              <a:t>16</a:t>
            </a:fld>
            <a:endParaRPr lang="nl-NL"/>
          </a:p>
        </p:txBody>
      </p:sp>
    </p:spTree>
    <p:extLst>
      <p:ext uri="{BB962C8B-B14F-4D97-AF65-F5344CB8AC3E}">
        <p14:creationId xmlns:p14="http://schemas.microsoft.com/office/powerpoint/2010/main" val="1147214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5B2E49D-8B70-4AE7-A2E0-75BAF4A8FAC3}" type="slidenum">
              <a:rPr lang="nl-NL" smtClean="0"/>
              <a:pPr/>
              <a:t>19</a:t>
            </a:fld>
            <a:endParaRPr lang="nl-NL"/>
          </a:p>
        </p:txBody>
      </p:sp>
    </p:spTree>
    <p:extLst>
      <p:ext uri="{BB962C8B-B14F-4D97-AF65-F5344CB8AC3E}">
        <p14:creationId xmlns:p14="http://schemas.microsoft.com/office/powerpoint/2010/main" val="2794740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many advisers forget</a:t>
            </a:r>
            <a:r>
              <a:rPr lang="en-AU" baseline="0" dirty="0" smtClean="0"/>
              <a:t> or don’t even think about Child Cover, yet it is a very real danger. Asteron Life offers up to $200k for Child Cover benefit. This would have come in very handy for Gordon and Scarlett as it would have helped pay the medical bills and also allowed Scarlett to take time off work without having to worry. </a:t>
            </a:r>
          </a:p>
          <a:p>
            <a:r>
              <a:rPr lang="en-AU" baseline="0" dirty="0" smtClean="0"/>
              <a:t>Gordon’s trauma cover has some built in.</a:t>
            </a:r>
          </a:p>
          <a:p>
            <a:r>
              <a:rPr lang="en-AU" baseline="0" dirty="0" smtClean="0"/>
              <a:t>Child Cover is only available on non-super policies.</a:t>
            </a:r>
            <a:endParaRPr lang="en-AU" dirty="0"/>
          </a:p>
        </p:txBody>
      </p:sp>
      <p:sp>
        <p:nvSpPr>
          <p:cNvPr id="4" name="Slide Number Placeholder 3"/>
          <p:cNvSpPr>
            <a:spLocks noGrp="1"/>
          </p:cNvSpPr>
          <p:nvPr>
            <p:ph type="sldNum" sz="quarter" idx="10"/>
          </p:nvPr>
        </p:nvSpPr>
        <p:spPr/>
        <p:txBody>
          <a:bodyPr/>
          <a:lstStyle/>
          <a:p>
            <a:fld id="{E5B2E49D-8B70-4AE7-A2E0-75BAF4A8FAC3}" type="slidenum">
              <a:rPr lang="nl-NL" smtClean="0"/>
              <a:pPr/>
              <a:t>21</a:t>
            </a:fld>
            <a:endParaRPr lang="nl-NL"/>
          </a:p>
        </p:txBody>
      </p:sp>
    </p:spTree>
    <p:extLst>
      <p:ext uri="{BB962C8B-B14F-4D97-AF65-F5344CB8AC3E}">
        <p14:creationId xmlns:p14="http://schemas.microsoft.com/office/powerpoint/2010/main" val="547162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5B2E49D-8B70-4AE7-A2E0-75BAF4A8FAC3}" type="slidenum">
              <a:rPr lang="nl-NL" smtClean="0"/>
              <a:pPr/>
              <a:t>22</a:t>
            </a:fld>
            <a:endParaRPr lang="nl-NL"/>
          </a:p>
        </p:txBody>
      </p:sp>
    </p:spTree>
    <p:extLst>
      <p:ext uri="{BB962C8B-B14F-4D97-AF65-F5344CB8AC3E}">
        <p14:creationId xmlns:p14="http://schemas.microsoft.com/office/powerpoint/2010/main" val="3416087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Have the group discuss the appropriate</a:t>
            </a:r>
            <a:r>
              <a:rPr lang="en-AU" baseline="0" dirty="0" smtClean="0"/>
              <a:t> use of stepped and level premiums as well as where policies should be held – in or out of super.</a:t>
            </a:r>
            <a:endParaRPr lang="en-AU" dirty="0"/>
          </a:p>
        </p:txBody>
      </p:sp>
      <p:sp>
        <p:nvSpPr>
          <p:cNvPr id="4" name="Slide Number Placeholder 3"/>
          <p:cNvSpPr>
            <a:spLocks noGrp="1"/>
          </p:cNvSpPr>
          <p:nvPr>
            <p:ph type="sldNum" sz="quarter" idx="10"/>
          </p:nvPr>
        </p:nvSpPr>
        <p:spPr/>
        <p:txBody>
          <a:bodyPr/>
          <a:lstStyle/>
          <a:p>
            <a:fld id="{E5B2E49D-8B70-4AE7-A2E0-75BAF4A8FAC3}" type="slidenum">
              <a:rPr lang="nl-NL" smtClean="0"/>
              <a:pPr/>
              <a:t>25</a:t>
            </a:fld>
            <a:endParaRPr lang="nl-NL"/>
          </a:p>
        </p:txBody>
      </p:sp>
    </p:spTree>
    <p:extLst>
      <p:ext uri="{BB962C8B-B14F-4D97-AF65-F5344CB8AC3E}">
        <p14:creationId xmlns:p14="http://schemas.microsoft.com/office/powerpoint/2010/main" val="2283802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By placing life and TPD cover outside of superannuation we remove not</a:t>
            </a:r>
            <a:r>
              <a:rPr lang="en-AU" baseline="0" dirty="0" smtClean="0"/>
              <a:t> only the barriers to access, we can also access our funds a lot quicker rather than waiting for trustees to meet and decide.</a:t>
            </a:r>
          </a:p>
          <a:p>
            <a:r>
              <a:rPr lang="en-AU" baseline="0" dirty="0" smtClean="0"/>
              <a:t>The idea of having debt is to reduce it, or redraw to do renovations etc. but not really to increase it – having a non-indexed policy can help control costs, particularly if using a combination of stepped and level premiums. Be sure to review and reduce the cover regularly.</a:t>
            </a:r>
          </a:p>
          <a:p>
            <a:endParaRPr lang="en-AU" baseline="0" dirty="0" smtClean="0"/>
          </a:p>
          <a:p>
            <a:r>
              <a:rPr lang="en-AU" baseline="0" dirty="0" smtClean="0"/>
              <a:t>Single Income No Kids and Double Income No Kids don’t have as heavy a financial commitment as Single Parents or Married Parents – they’re more about lifestyle, that lifestyle continues into retirement so it may be appropriate to structure cover outside of superannuation.</a:t>
            </a:r>
          </a:p>
          <a:p>
            <a:endParaRPr lang="en-AU" baseline="0" dirty="0" smtClean="0"/>
          </a:p>
          <a:p>
            <a:r>
              <a:rPr lang="en-AU" baseline="0" dirty="0" smtClean="0"/>
              <a:t>With the tightening of superannuation contribution limits and also the focus on superannuation being for retirement purposes it may become necessary to structure cover outside of superannuation in order to keep retirement lifestyle objectives on track. Further, the grossing up a benefit to account for lump sum tax may also prove detrimental to retirement planning objectives.</a:t>
            </a:r>
          </a:p>
          <a:p>
            <a:endParaRPr lang="en-AU" baseline="0" dirty="0" smtClean="0"/>
          </a:p>
          <a:p>
            <a:r>
              <a:rPr lang="en-AU" dirty="0" smtClean="0"/>
              <a:t>Advisers who create</a:t>
            </a:r>
            <a:r>
              <a:rPr lang="en-AU" baseline="0" dirty="0" smtClean="0"/>
              <a:t> an insurance strategy rather than just coming up with a number should be able to justify their fees with a bit more ease.</a:t>
            </a:r>
            <a:endParaRPr lang="en-AU" dirty="0"/>
          </a:p>
        </p:txBody>
      </p:sp>
      <p:sp>
        <p:nvSpPr>
          <p:cNvPr id="4" name="Slide Number Placeholder 3"/>
          <p:cNvSpPr>
            <a:spLocks noGrp="1"/>
          </p:cNvSpPr>
          <p:nvPr>
            <p:ph type="sldNum" sz="quarter" idx="10"/>
          </p:nvPr>
        </p:nvSpPr>
        <p:spPr/>
        <p:txBody>
          <a:bodyPr/>
          <a:lstStyle/>
          <a:p>
            <a:fld id="{E5B2E49D-8B70-4AE7-A2E0-75BAF4A8FAC3}" type="slidenum">
              <a:rPr lang="nl-NL" smtClean="0"/>
              <a:pPr/>
              <a:t>26</a:t>
            </a:fld>
            <a:endParaRPr lang="nl-NL"/>
          </a:p>
        </p:txBody>
      </p:sp>
    </p:spTree>
    <p:extLst>
      <p:ext uri="{BB962C8B-B14F-4D97-AF65-F5344CB8AC3E}">
        <p14:creationId xmlns:p14="http://schemas.microsoft.com/office/powerpoint/2010/main" val="1396553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5B2E49D-8B70-4AE7-A2E0-75BAF4A8FAC3}" type="slidenum">
              <a:rPr lang="nl-NL" smtClean="0"/>
              <a:pPr/>
              <a:t>28</a:t>
            </a:fld>
            <a:endParaRPr lang="nl-NL"/>
          </a:p>
        </p:txBody>
      </p:sp>
    </p:spTree>
    <p:extLst>
      <p:ext uri="{BB962C8B-B14F-4D97-AF65-F5344CB8AC3E}">
        <p14:creationId xmlns:p14="http://schemas.microsoft.com/office/powerpoint/2010/main" val="2700232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5B2E49D-8B70-4AE7-A2E0-75BAF4A8FAC3}" type="slidenum">
              <a:rPr lang="nl-NL" smtClean="0"/>
              <a:pPr/>
              <a:t>2</a:t>
            </a:fld>
            <a:endParaRPr lang="nl-NL"/>
          </a:p>
        </p:txBody>
      </p:sp>
    </p:spTree>
    <p:extLst>
      <p:ext uri="{BB962C8B-B14F-4D97-AF65-F5344CB8AC3E}">
        <p14:creationId xmlns:p14="http://schemas.microsoft.com/office/powerpoint/2010/main" val="2757963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Testamentary trusts are set up for 2 nieces</a:t>
            </a:r>
            <a:r>
              <a:rPr lang="en-AU" baseline="0" dirty="0" smtClean="0"/>
              <a:t> until they turn 21 years of age, currently 12 and 10.</a:t>
            </a:r>
          </a:p>
          <a:p>
            <a:r>
              <a:rPr lang="en-AU" baseline="0" dirty="0" smtClean="0"/>
              <a:t>Charity is 180TC</a:t>
            </a:r>
            <a:endParaRPr lang="en-AU" dirty="0"/>
          </a:p>
        </p:txBody>
      </p:sp>
      <p:sp>
        <p:nvSpPr>
          <p:cNvPr id="4" name="Slide Number Placeholder 3"/>
          <p:cNvSpPr>
            <a:spLocks noGrp="1"/>
          </p:cNvSpPr>
          <p:nvPr>
            <p:ph type="sldNum" sz="quarter" idx="10"/>
          </p:nvPr>
        </p:nvSpPr>
        <p:spPr/>
        <p:txBody>
          <a:bodyPr/>
          <a:lstStyle/>
          <a:p>
            <a:fld id="{E5B2E49D-8B70-4AE7-A2E0-75BAF4A8FAC3}" type="slidenum">
              <a:rPr lang="nl-NL" smtClean="0"/>
              <a:pPr/>
              <a:t>6</a:t>
            </a:fld>
            <a:endParaRPr lang="nl-NL"/>
          </a:p>
        </p:txBody>
      </p:sp>
    </p:spTree>
    <p:extLst>
      <p:ext uri="{BB962C8B-B14F-4D97-AF65-F5344CB8AC3E}">
        <p14:creationId xmlns:p14="http://schemas.microsoft.com/office/powerpoint/2010/main" val="775422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5B2E49D-8B70-4AE7-A2E0-75BAF4A8FAC3}" type="slidenum">
              <a:rPr lang="nl-NL" smtClean="0"/>
              <a:pPr/>
              <a:t>8</a:t>
            </a:fld>
            <a:endParaRPr lang="nl-NL"/>
          </a:p>
        </p:txBody>
      </p:sp>
    </p:spTree>
    <p:extLst>
      <p:ext uri="{BB962C8B-B14F-4D97-AF65-F5344CB8AC3E}">
        <p14:creationId xmlns:p14="http://schemas.microsoft.com/office/powerpoint/2010/main" val="1147159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Whilst the debts in the SMSF would have been paid off, as the cover he had was held in superannuation it was taxed heavily. </a:t>
            </a:r>
          </a:p>
          <a:p>
            <a:r>
              <a:rPr lang="en-AU" dirty="0" smtClean="0"/>
              <a:t>If life</a:t>
            </a:r>
            <a:r>
              <a:rPr lang="en-AU" baseline="0" dirty="0" smtClean="0"/>
              <a:t> insurance was held outside of superannuation tax would be significantly reduced. Superannuation benefit would have attracted $22,100 in tax. Estate likely to have been $400k better off.</a:t>
            </a:r>
            <a:endParaRPr lang="en-AU" dirty="0" smtClean="0"/>
          </a:p>
          <a:p>
            <a:r>
              <a:rPr lang="en-AU" dirty="0" smtClean="0"/>
              <a:t>Would</a:t>
            </a:r>
            <a:r>
              <a:rPr lang="en-AU" baseline="0" dirty="0" smtClean="0"/>
              <a:t> the beneficiaries consider legal action against the planner due to the high amount of tax?</a:t>
            </a:r>
          </a:p>
          <a:p>
            <a:endParaRPr lang="en-AU" dirty="0" smtClean="0"/>
          </a:p>
        </p:txBody>
      </p:sp>
      <p:sp>
        <p:nvSpPr>
          <p:cNvPr id="4" name="Slide Number Placeholder 3"/>
          <p:cNvSpPr>
            <a:spLocks noGrp="1"/>
          </p:cNvSpPr>
          <p:nvPr>
            <p:ph type="sldNum" sz="quarter" idx="10"/>
          </p:nvPr>
        </p:nvSpPr>
        <p:spPr/>
        <p:txBody>
          <a:bodyPr/>
          <a:lstStyle/>
          <a:p>
            <a:fld id="{E5B2E49D-8B70-4AE7-A2E0-75BAF4A8FAC3}" type="slidenum">
              <a:rPr lang="nl-NL" smtClean="0"/>
              <a:pPr/>
              <a:t>9</a:t>
            </a:fld>
            <a:endParaRPr lang="nl-NL"/>
          </a:p>
        </p:txBody>
      </p:sp>
    </p:spTree>
    <p:extLst>
      <p:ext uri="{BB962C8B-B14F-4D97-AF65-F5344CB8AC3E}">
        <p14:creationId xmlns:p14="http://schemas.microsoft.com/office/powerpoint/2010/main" val="2921830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5B2E49D-8B70-4AE7-A2E0-75BAF4A8FAC3}" type="slidenum">
              <a:rPr lang="nl-NL" smtClean="0"/>
              <a:pPr/>
              <a:t>10</a:t>
            </a:fld>
            <a:endParaRPr lang="nl-NL"/>
          </a:p>
        </p:txBody>
      </p:sp>
    </p:spTree>
    <p:extLst>
      <p:ext uri="{BB962C8B-B14F-4D97-AF65-F5344CB8AC3E}">
        <p14:creationId xmlns:p14="http://schemas.microsoft.com/office/powerpoint/2010/main" val="3874295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5B2E49D-8B70-4AE7-A2E0-75BAF4A8FAC3}" type="slidenum">
              <a:rPr lang="nl-NL" smtClean="0"/>
              <a:pPr/>
              <a:t>11</a:t>
            </a:fld>
            <a:endParaRPr lang="nl-NL"/>
          </a:p>
        </p:txBody>
      </p:sp>
    </p:spTree>
    <p:extLst>
      <p:ext uri="{BB962C8B-B14F-4D97-AF65-F5344CB8AC3E}">
        <p14:creationId xmlns:p14="http://schemas.microsoft.com/office/powerpoint/2010/main" val="2549060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5B2E49D-8B70-4AE7-A2E0-75BAF4A8FAC3}" type="slidenum">
              <a:rPr lang="nl-NL" smtClean="0"/>
              <a:pPr/>
              <a:t>12</a:t>
            </a:fld>
            <a:endParaRPr lang="nl-NL"/>
          </a:p>
        </p:txBody>
      </p:sp>
    </p:spTree>
    <p:extLst>
      <p:ext uri="{BB962C8B-B14F-4D97-AF65-F5344CB8AC3E}">
        <p14:creationId xmlns:p14="http://schemas.microsoft.com/office/powerpoint/2010/main" val="1537118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5B2E49D-8B70-4AE7-A2E0-75BAF4A8FAC3}" type="slidenum">
              <a:rPr lang="nl-NL" smtClean="0"/>
              <a:pPr/>
              <a:t>15</a:t>
            </a:fld>
            <a:endParaRPr lang="nl-NL"/>
          </a:p>
        </p:txBody>
      </p:sp>
    </p:spTree>
    <p:extLst>
      <p:ext uri="{BB962C8B-B14F-4D97-AF65-F5344CB8AC3E}">
        <p14:creationId xmlns:p14="http://schemas.microsoft.com/office/powerpoint/2010/main" val="141691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descr="Asteron_wide-template2.jpg"/>
          <p:cNvPicPr>
            <a:picLocks noChangeAspect="1"/>
          </p:cNvPicPr>
          <p:nvPr userDrawn="1"/>
        </p:nvPicPr>
        <p:blipFill rotWithShape="1">
          <a:blip r:embed="rId2"/>
          <a:srcRect b="435"/>
          <a:stretch/>
        </p:blipFill>
        <p:spPr>
          <a:xfrm>
            <a:off x="-12317" y="0"/>
            <a:ext cx="9166222" cy="51435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6494" y="4304466"/>
            <a:ext cx="627486" cy="77984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23862" y="113899"/>
            <a:ext cx="8377200" cy="477054"/>
          </a:xfrm>
        </p:spPr>
        <p:txBody>
          <a:bodyPr/>
          <a:lstStyle>
            <a:lvl1pPr>
              <a:defRPr>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23862" y="921544"/>
            <a:ext cx="8378825" cy="34472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423862" y="4886819"/>
            <a:ext cx="3960813" cy="190800"/>
          </a:xfrm>
          <a:ln/>
        </p:spPr>
        <p:txBody>
          <a:bodyPr/>
          <a:lstStyle>
            <a:lvl1pPr>
              <a:defRPr/>
            </a:lvl1pPr>
          </a:lstStyle>
          <a:p>
            <a:pPr>
              <a:defRPr/>
            </a:pPr>
            <a:r>
              <a:rPr lang="en-AU"/>
              <a:t>Presentation heading</a:t>
            </a:r>
          </a:p>
        </p:txBody>
      </p:sp>
      <p:sp>
        <p:nvSpPr>
          <p:cNvPr id="5" name="Rectangle 6"/>
          <p:cNvSpPr>
            <a:spLocks noGrp="1" noChangeArrowheads="1"/>
          </p:cNvSpPr>
          <p:nvPr>
            <p:ph type="sldNum" sz="quarter" idx="11"/>
          </p:nvPr>
        </p:nvSpPr>
        <p:spPr>
          <a:ln/>
        </p:spPr>
        <p:txBody>
          <a:bodyPr/>
          <a:lstStyle>
            <a:lvl1pPr>
              <a:defRPr/>
            </a:lvl1pPr>
          </a:lstStyle>
          <a:p>
            <a:fld id="{F0DC2A5C-B272-42A6-834E-F07403C1DD74}" type="slidenum">
              <a:rPr lang="nl-NL"/>
              <a:pPr/>
              <a:t>‹#›</a:t>
            </a:fld>
            <a:endParaRPr lang="nl-NL"/>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2567" y="180975"/>
            <a:ext cx="938719" cy="4187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3862" y="180975"/>
            <a:ext cx="6181725" cy="4187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423862" y="4886819"/>
            <a:ext cx="3960813" cy="190800"/>
          </a:xfrm>
          <a:ln/>
        </p:spPr>
        <p:txBody>
          <a:bodyPr/>
          <a:lstStyle>
            <a:lvl1pPr>
              <a:defRPr/>
            </a:lvl1pPr>
          </a:lstStyle>
          <a:p>
            <a:pPr>
              <a:defRPr/>
            </a:pPr>
            <a:r>
              <a:rPr lang="en-AU"/>
              <a:t>Presentation heading</a:t>
            </a:r>
          </a:p>
        </p:txBody>
      </p:sp>
      <p:sp>
        <p:nvSpPr>
          <p:cNvPr id="5" name="Rectangle 6"/>
          <p:cNvSpPr>
            <a:spLocks noGrp="1" noChangeArrowheads="1"/>
          </p:cNvSpPr>
          <p:nvPr>
            <p:ph type="sldNum" sz="quarter" idx="11"/>
          </p:nvPr>
        </p:nvSpPr>
        <p:spPr>
          <a:ln/>
        </p:spPr>
        <p:txBody>
          <a:bodyPr/>
          <a:lstStyle>
            <a:lvl1pPr>
              <a:defRPr/>
            </a:lvl1pPr>
          </a:lstStyle>
          <a:p>
            <a:fld id="{C6D5BF14-D56C-4B7D-B5D1-1AA1E9D47A83}" type="slidenum">
              <a:rPr lang="nl-NL"/>
              <a:pPr/>
              <a:t>‹#›</a:t>
            </a:fld>
            <a:endParaRPr lang="nl-NL"/>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3862" y="113899"/>
            <a:ext cx="8377200" cy="477054"/>
          </a:xfrm>
        </p:spPr>
        <p:txBody>
          <a:bodyPr/>
          <a:lstStyle>
            <a:lvl1pPr>
              <a:defRPr>
                <a:solidFill>
                  <a:schemeClr val="bg1"/>
                </a:solidFill>
              </a:defRPr>
            </a:lvl1pPr>
          </a:lstStyle>
          <a:p>
            <a:r>
              <a:rPr lang="en-US" smtClean="0"/>
              <a:t>Click to edit Master title style</a:t>
            </a:r>
            <a:endParaRPr lang="en-US" dirty="0"/>
          </a:p>
        </p:txBody>
      </p:sp>
      <p:sp>
        <p:nvSpPr>
          <p:cNvPr id="3" name="Chart Placeholder 2"/>
          <p:cNvSpPr>
            <a:spLocks noGrp="1"/>
          </p:cNvSpPr>
          <p:nvPr>
            <p:ph type="chart" idx="1"/>
          </p:nvPr>
        </p:nvSpPr>
        <p:spPr>
          <a:xfrm>
            <a:off x="423862" y="921544"/>
            <a:ext cx="8378825" cy="3447256"/>
          </a:xfrm>
        </p:spPr>
        <p:txBody>
          <a:bodyPr/>
          <a:lstStyle/>
          <a:p>
            <a:pPr lvl="0"/>
            <a:r>
              <a:rPr lang="en-US" noProof="0" smtClean="0"/>
              <a:t>Click icon to add chart</a:t>
            </a:r>
            <a:endParaRPr lang="en-US" noProof="0" dirty="0" smtClean="0"/>
          </a:p>
        </p:txBody>
      </p:sp>
      <p:sp>
        <p:nvSpPr>
          <p:cNvPr id="6" name="Rectangle 5"/>
          <p:cNvSpPr>
            <a:spLocks noGrp="1" noChangeArrowheads="1"/>
          </p:cNvSpPr>
          <p:nvPr>
            <p:ph type="ftr" sz="quarter" idx="10"/>
          </p:nvPr>
        </p:nvSpPr>
        <p:spPr>
          <a:xfrm>
            <a:off x="423862" y="4886819"/>
            <a:ext cx="3960813" cy="190800"/>
          </a:xfrm>
          <a:ln/>
        </p:spPr>
        <p:txBody>
          <a:bodyPr/>
          <a:lstStyle>
            <a:lvl1pPr>
              <a:defRPr/>
            </a:lvl1pPr>
          </a:lstStyle>
          <a:p>
            <a:pPr>
              <a:defRPr/>
            </a:pPr>
            <a:r>
              <a:rPr lang="en-AU"/>
              <a:t>Presentation heading</a:t>
            </a:r>
          </a:p>
        </p:txBody>
      </p:sp>
      <p:sp>
        <p:nvSpPr>
          <p:cNvPr id="7" name="Rectangle 6"/>
          <p:cNvSpPr>
            <a:spLocks noGrp="1" noChangeArrowheads="1"/>
          </p:cNvSpPr>
          <p:nvPr>
            <p:ph type="sldNum" sz="quarter" idx="11"/>
          </p:nvPr>
        </p:nvSpPr>
        <p:spPr>
          <a:xfrm>
            <a:off x="4595813" y="4886819"/>
            <a:ext cx="431800" cy="189309"/>
          </a:xfrm>
          <a:ln/>
        </p:spPr>
        <p:txBody>
          <a:bodyPr/>
          <a:lstStyle>
            <a:lvl1pPr>
              <a:defRPr/>
            </a:lvl1pPr>
          </a:lstStyle>
          <a:p>
            <a:fld id="{C6D5BF14-D56C-4B7D-B5D1-1AA1E9D47A83}" type="slidenum">
              <a:rPr lang="nl-NL"/>
              <a:pPr/>
              <a:t>‹#›</a:t>
            </a:fld>
            <a:endParaRPr lang="nl-NL"/>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20160" y="113899"/>
            <a:ext cx="8377200" cy="477054"/>
          </a:xfrm>
        </p:spPr>
        <p:txBody>
          <a:bodyPr/>
          <a:lstStyle>
            <a:lvl1pPr>
              <a:defRPr>
                <a:solidFill>
                  <a:schemeClr val="bg1"/>
                </a:solidFill>
              </a:defRPr>
            </a:lvl1pPr>
          </a:lstStyle>
          <a:p>
            <a:r>
              <a:rPr lang="en-US" smtClean="0"/>
              <a:t>Click to edit Master title style</a:t>
            </a:r>
            <a:endParaRPr lang="en-US" dirty="0"/>
          </a:p>
        </p:txBody>
      </p:sp>
      <p:sp>
        <p:nvSpPr>
          <p:cNvPr id="3" name="SmartArt Placeholder 2"/>
          <p:cNvSpPr>
            <a:spLocks noGrp="1"/>
          </p:cNvSpPr>
          <p:nvPr>
            <p:ph type="dgm" idx="1"/>
          </p:nvPr>
        </p:nvSpPr>
        <p:spPr>
          <a:xfrm>
            <a:off x="420160" y="921544"/>
            <a:ext cx="8378825" cy="3447256"/>
          </a:xfrm>
        </p:spPr>
        <p:txBody>
          <a:bodyPr/>
          <a:lstStyle/>
          <a:p>
            <a:pPr lvl="0"/>
            <a:r>
              <a:rPr lang="en-US" noProof="0" smtClean="0"/>
              <a:t>Click icon to add SmartArt graphic</a:t>
            </a:r>
            <a:endParaRPr lang="en-US" noProof="0" dirty="0" smtClean="0"/>
          </a:p>
        </p:txBody>
      </p:sp>
      <p:sp>
        <p:nvSpPr>
          <p:cNvPr id="6" name="Rectangle 5"/>
          <p:cNvSpPr>
            <a:spLocks noGrp="1" noChangeArrowheads="1"/>
          </p:cNvSpPr>
          <p:nvPr>
            <p:ph type="ftr" sz="quarter" idx="10"/>
          </p:nvPr>
        </p:nvSpPr>
        <p:spPr>
          <a:xfrm>
            <a:off x="420160" y="4886819"/>
            <a:ext cx="3960813" cy="190800"/>
          </a:xfrm>
          <a:ln/>
        </p:spPr>
        <p:txBody>
          <a:bodyPr/>
          <a:lstStyle>
            <a:lvl1pPr>
              <a:defRPr/>
            </a:lvl1pPr>
          </a:lstStyle>
          <a:p>
            <a:pPr>
              <a:defRPr/>
            </a:pPr>
            <a:r>
              <a:rPr lang="en-AU"/>
              <a:t>Presentation heading</a:t>
            </a:r>
          </a:p>
        </p:txBody>
      </p:sp>
      <p:sp>
        <p:nvSpPr>
          <p:cNvPr id="7" name="Rectangle 6"/>
          <p:cNvSpPr>
            <a:spLocks noGrp="1" noChangeArrowheads="1"/>
          </p:cNvSpPr>
          <p:nvPr>
            <p:ph type="sldNum" sz="quarter" idx="11"/>
          </p:nvPr>
        </p:nvSpPr>
        <p:spPr>
          <a:xfrm>
            <a:off x="4595813" y="4886819"/>
            <a:ext cx="431800" cy="189309"/>
          </a:xfrm>
          <a:ln/>
        </p:spPr>
        <p:txBody>
          <a:bodyPr/>
          <a:lstStyle>
            <a:lvl1pPr>
              <a:defRPr/>
            </a:lvl1pPr>
          </a:lstStyle>
          <a:p>
            <a:fld id="{C6D5BF14-D56C-4B7D-B5D1-1AA1E9D47A83}" type="slidenum">
              <a:rPr lang="nl-NL"/>
              <a:pPr/>
              <a:t>‹#›</a:t>
            </a:fld>
            <a:endParaRPr lang="nl-NL"/>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23862" y="113899"/>
            <a:ext cx="8377200" cy="477054"/>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quarter" idx="1"/>
          </p:nvPr>
        </p:nvSpPr>
        <p:spPr>
          <a:xfrm>
            <a:off x="423862" y="921544"/>
            <a:ext cx="4113213" cy="17109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6938" y="921544"/>
            <a:ext cx="4113212" cy="17109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23862" y="2746772"/>
            <a:ext cx="4113213" cy="16220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706938" y="2746772"/>
            <a:ext cx="4113212" cy="16220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5"/>
          <p:cNvSpPr>
            <a:spLocks noGrp="1" noChangeArrowheads="1"/>
          </p:cNvSpPr>
          <p:nvPr>
            <p:ph type="ftr" sz="quarter" idx="10"/>
          </p:nvPr>
        </p:nvSpPr>
        <p:spPr>
          <a:xfrm>
            <a:off x="423862" y="4886819"/>
            <a:ext cx="3960813" cy="190800"/>
          </a:xfrm>
          <a:ln/>
        </p:spPr>
        <p:txBody>
          <a:bodyPr/>
          <a:lstStyle>
            <a:lvl1pPr>
              <a:defRPr/>
            </a:lvl1pPr>
          </a:lstStyle>
          <a:p>
            <a:pPr>
              <a:defRPr/>
            </a:pPr>
            <a:r>
              <a:rPr lang="en-AU"/>
              <a:t>Presentation heading</a:t>
            </a:r>
          </a:p>
        </p:txBody>
      </p:sp>
      <p:sp>
        <p:nvSpPr>
          <p:cNvPr id="10" name="Rectangle 6"/>
          <p:cNvSpPr>
            <a:spLocks noGrp="1" noChangeArrowheads="1"/>
          </p:cNvSpPr>
          <p:nvPr>
            <p:ph type="sldNum" sz="quarter" idx="11"/>
          </p:nvPr>
        </p:nvSpPr>
        <p:spPr>
          <a:xfrm>
            <a:off x="4595813" y="4886819"/>
            <a:ext cx="431800" cy="189309"/>
          </a:xfrm>
          <a:ln/>
        </p:spPr>
        <p:txBody>
          <a:bodyPr/>
          <a:lstStyle>
            <a:lvl1pPr>
              <a:defRPr/>
            </a:lvl1pPr>
          </a:lstStyle>
          <a:p>
            <a:fld id="{C6D5BF14-D56C-4B7D-B5D1-1AA1E9D47A83}" type="slidenum">
              <a:rPr lang="nl-NL"/>
              <a:pPr/>
              <a:t>‹#›</a:t>
            </a:fld>
            <a:endParaRPr lang="nl-NL"/>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3" name="Picture 2" descr="Asteron_wide-template2.jpg"/>
          <p:cNvPicPr>
            <a:picLocks noChangeAspect="1"/>
          </p:cNvPicPr>
          <p:nvPr userDrawn="1"/>
        </p:nvPicPr>
        <p:blipFill>
          <a:blip r:embed="rId2"/>
          <a:stretch>
            <a:fillRect/>
          </a:stretch>
        </p:blipFill>
        <p:spPr>
          <a:xfrm>
            <a:off x="-12317" y="0"/>
            <a:ext cx="9166222" cy="5166000"/>
          </a:xfrm>
          <a:prstGeom prst="rect">
            <a:avLst/>
          </a:prstGeom>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862" y="113899"/>
            <a:ext cx="8378826" cy="477054"/>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23862" y="921544"/>
            <a:ext cx="8378825" cy="3447256"/>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xfrm>
            <a:off x="423862" y="4886819"/>
            <a:ext cx="3960813" cy="190800"/>
          </a:xfrm>
          <a:ln/>
        </p:spPr>
        <p:txBody>
          <a:bodyPr/>
          <a:lstStyle>
            <a:lvl1pPr>
              <a:defRPr/>
            </a:lvl1pPr>
          </a:lstStyle>
          <a:p>
            <a:pPr>
              <a:defRPr/>
            </a:pPr>
            <a:r>
              <a:rPr lang="en-AU"/>
              <a:t>Presentation heading</a:t>
            </a:r>
          </a:p>
        </p:txBody>
      </p:sp>
      <p:sp>
        <p:nvSpPr>
          <p:cNvPr id="5" name="Rectangle 6"/>
          <p:cNvSpPr>
            <a:spLocks noGrp="1" noChangeArrowheads="1"/>
          </p:cNvSpPr>
          <p:nvPr>
            <p:ph type="sldNum" sz="quarter" idx="11"/>
          </p:nvPr>
        </p:nvSpPr>
        <p:spPr>
          <a:ln/>
        </p:spPr>
        <p:txBody>
          <a:bodyPr/>
          <a:lstStyle>
            <a:lvl1pPr>
              <a:defRPr/>
            </a:lvl1pPr>
          </a:lstStyle>
          <a:p>
            <a:fld id="{83543E8B-34E3-4691-BF02-1914AC488BC7}" type="slidenum">
              <a:rPr lang="nl-NL"/>
              <a:pPr/>
              <a:t>‹#›</a:t>
            </a:fld>
            <a:endParaRPr lang="nl-NL"/>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63625"/>
          </a:xfrm>
        </p:spPr>
        <p:txBody>
          <a:bodyPr anchor="t"/>
          <a:lstStyle>
            <a:lvl1pPr algn="l">
              <a:defRPr sz="4000" b="1" cap="all">
                <a:solidFill>
                  <a:schemeClr val="accent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420160" y="4886819"/>
            <a:ext cx="3960813" cy="198000"/>
          </a:xfrm>
          <a:ln/>
        </p:spPr>
        <p:txBody>
          <a:bodyPr/>
          <a:lstStyle>
            <a:lvl1pPr>
              <a:defRPr/>
            </a:lvl1pPr>
          </a:lstStyle>
          <a:p>
            <a:pPr>
              <a:defRPr/>
            </a:pPr>
            <a:r>
              <a:rPr lang="en-AU"/>
              <a:t>Presentation heading</a:t>
            </a:r>
          </a:p>
        </p:txBody>
      </p:sp>
      <p:sp>
        <p:nvSpPr>
          <p:cNvPr id="5" name="Rectangle 6"/>
          <p:cNvSpPr>
            <a:spLocks noGrp="1" noChangeArrowheads="1"/>
          </p:cNvSpPr>
          <p:nvPr>
            <p:ph type="sldNum" sz="quarter" idx="11"/>
          </p:nvPr>
        </p:nvSpPr>
        <p:spPr>
          <a:xfrm>
            <a:off x="4585230" y="4886819"/>
            <a:ext cx="431800" cy="189309"/>
          </a:xfrm>
          <a:ln/>
        </p:spPr>
        <p:txBody>
          <a:bodyPr/>
          <a:lstStyle>
            <a:lvl1pPr>
              <a:defRPr/>
            </a:lvl1pPr>
          </a:lstStyle>
          <a:p>
            <a:fld id="{56CDC64B-07CD-4202-88F2-F5A8F3AFE2C1}" type="slidenum">
              <a:rPr lang="nl-NL"/>
              <a:pPr/>
              <a:t>‹#›</a:t>
            </a:fld>
            <a:endParaRPr lang="nl-NL"/>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3862" y="113899"/>
            <a:ext cx="8377200" cy="477054"/>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23863" y="921544"/>
            <a:ext cx="4084638" cy="3447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7850" y="921544"/>
            <a:ext cx="4084637" cy="3447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423862" y="4886819"/>
            <a:ext cx="3960813" cy="190800"/>
          </a:xfrm>
          <a:ln/>
        </p:spPr>
        <p:txBody>
          <a:bodyPr/>
          <a:lstStyle>
            <a:lvl1pPr>
              <a:defRPr/>
            </a:lvl1pPr>
          </a:lstStyle>
          <a:p>
            <a:pPr>
              <a:defRPr/>
            </a:pPr>
            <a:r>
              <a:rPr lang="en-AU"/>
              <a:t>Presentation heading</a:t>
            </a:r>
          </a:p>
        </p:txBody>
      </p:sp>
      <p:sp>
        <p:nvSpPr>
          <p:cNvPr id="6" name="Rectangle 6"/>
          <p:cNvSpPr>
            <a:spLocks noGrp="1" noChangeArrowheads="1"/>
          </p:cNvSpPr>
          <p:nvPr>
            <p:ph type="sldNum" sz="quarter" idx="11"/>
          </p:nvPr>
        </p:nvSpPr>
        <p:spPr>
          <a:ln/>
        </p:spPr>
        <p:txBody>
          <a:bodyPr/>
          <a:lstStyle>
            <a:lvl1pPr>
              <a:defRPr/>
            </a:lvl1pPr>
          </a:lstStyle>
          <a:p>
            <a:fld id="{79C8AC09-2212-4731-8699-0DE6117CC13D}" type="slidenum">
              <a:rPr lang="nl-NL"/>
              <a:pPr/>
              <a:t>‹#›</a:t>
            </a:fld>
            <a:endParaRPr lang="nl-NL"/>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3862"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3862" y="1631156"/>
            <a:ext cx="4040188" cy="27376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5928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9287" y="1631156"/>
            <a:ext cx="4041775" cy="27376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1"/>
          <p:cNvSpPr>
            <a:spLocks noGrp="1"/>
          </p:cNvSpPr>
          <p:nvPr>
            <p:ph type="title" sz="quarter"/>
          </p:nvPr>
        </p:nvSpPr>
        <p:spPr>
          <a:xfrm>
            <a:off x="423862" y="113899"/>
            <a:ext cx="8377200" cy="477054"/>
          </a:xfrm>
        </p:spPr>
        <p:txBody>
          <a:bodyPr/>
          <a:lstStyle>
            <a:lvl1pPr>
              <a:defRPr>
                <a:solidFill>
                  <a:schemeClr val="bg1"/>
                </a:solidFill>
              </a:defRPr>
            </a:lvl1pPr>
          </a:lstStyle>
          <a:p>
            <a:r>
              <a:rPr lang="en-US" smtClean="0"/>
              <a:t>Click to edit Master title style</a:t>
            </a:r>
            <a:endParaRPr lang="en-US" dirty="0"/>
          </a:p>
        </p:txBody>
      </p:sp>
      <p:sp>
        <p:nvSpPr>
          <p:cNvPr id="7" name="Rectangle 5"/>
          <p:cNvSpPr>
            <a:spLocks noGrp="1" noChangeArrowheads="1"/>
          </p:cNvSpPr>
          <p:nvPr>
            <p:ph type="ftr" sz="quarter" idx="10"/>
          </p:nvPr>
        </p:nvSpPr>
        <p:spPr>
          <a:xfrm>
            <a:off x="423862" y="4886819"/>
            <a:ext cx="3960813" cy="190800"/>
          </a:xfrm>
          <a:ln/>
        </p:spPr>
        <p:txBody>
          <a:bodyPr/>
          <a:lstStyle>
            <a:lvl1pPr>
              <a:defRPr/>
            </a:lvl1pPr>
          </a:lstStyle>
          <a:p>
            <a:pPr>
              <a:defRPr/>
            </a:pPr>
            <a:r>
              <a:rPr lang="en-AU"/>
              <a:t>Presentation heading</a:t>
            </a:r>
          </a:p>
        </p:txBody>
      </p:sp>
      <p:sp>
        <p:nvSpPr>
          <p:cNvPr id="8" name="Rectangle 6"/>
          <p:cNvSpPr>
            <a:spLocks noGrp="1" noChangeArrowheads="1"/>
          </p:cNvSpPr>
          <p:nvPr>
            <p:ph type="sldNum" sz="quarter" idx="11"/>
          </p:nvPr>
        </p:nvSpPr>
        <p:spPr>
          <a:ln/>
        </p:spPr>
        <p:txBody>
          <a:bodyPr/>
          <a:lstStyle>
            <a:lvl1pPr>
              <a:defRPr/>
            </a:lvl1pPr>
          </a:lstStyle>
          <a:p>
            <a:fld id="{E67F9F54-3145-4565-B56D-22E9F59C2C97}" type="slidenum">
              <a:rPr lang="nl-NL"/>
              <a:pPr/>
              <a:t>‹#›</a:t>
            </a:fld>
            <a:endParaRPr lang="nl-NL"/>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862" y="113899"/>
            <a:ext cx="8378826" cy="477054"/>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23862" y="921544"/>
            <a:ext cx="8378825" cy="3447256"/>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xfrm>
            <a:off x="423862" y="4886819"/>
            <a:ext cx="3960813" cy="190800"/>
          </a:xfrm>
          <a:ln/>
        </p:spPr>
        <p:txBody>
          <a:bodyPr/>
          <a:lstStyle>
            <a:lvl1pPr>
              <a:defRPr/>
            </a:lvl1pPr>
          </a:lstStyle>
          <a:p>
            <a:pPr>
              <a:defRPr/>
            </a:pPr>
            <a:r>
              <a:rPr lang="en-AU"/>
              <a:t>Presentation heading</a:t>
            </a:r>
          </a:p>
        </p:txBody>
      </p:sp>
      <p:sp>
        <p:nvSpPr>
          <p:cNvPr id="5" name="Rectangle 6"/>
          <p:cNvSpPr>
            <a:spLocks noGrp="1" noChangeArrowheads="1"/>
          </p:cNvSpPr>
          <p:nvPr>
            <p:ph type="sldNum" sz="quarter" idx="11"/>
          </p:nvPr>
        </p:nvSpPr>
        <p:spPr>
          <a:ln/>
        </p:spPr>
        <p:txBody>
          <a:bodyPr/>
          <a:lstStyle>
            <a:lvl1pPr>
              <a:defRPr/>
            </a:lvl1pPr>
          </a:lstStyle>
          <a:p>
            <a:fld id="{83543E8B-34E3-4691-BF02-1914AC488BC7}" type="slidenum">
              <a:rPr lang="nl-NL"/>
              <a:pPr/>
              <a:t>‹#›</a:t>
            </a:fld>
            <a:endParaRPr lang="nl-NL"/>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3862" y="113899"/>
            <a:ext cx="8377200" cy="477054"/>
          </a:xfrm>
        </p:spPr>
        <p:txBody>
          <a:bodyPr/>
          <a:lstStyle>
            <a:lvl1pPr>
              <a:defRPr>
                <a:solidFill>
                  <a:schemeClr val="bg1"/>
                </a:solidFill>
              </a:defRPr>
            </a:lvl1pPr>
          </a:lstStyle>
          <a:p>
            <a:r>
              <a:rPr lang="en-US" smtClean="0"/>
              <a:t>Click to edit Master title style</a:t>
            </a:r>
            <a:endParaRPr lang="en-US" dirty="0"/>
          </a:p>
        </p:txBody>
      </p:sp>
      <p:sp>
        <p:nvSpPr>
          <p:cNvPr id="3" name="Rectangle 5"/>
          <p:cNvSpPr>
            <a:spLocks noGrp="1" noChangeArrowheads="1"/>
          </p:cNvSpPr>
          <p:nvPr>
            <p:ph type="ftr" sz="quarter" idx="10"/>
          </p:nvPr>
        </p:nvSpPr>
        <p:spPr>
          <a:xfrm>
            <a:off x="423862" y="4886819"/>
            <a:ext cx="3960813" cy="190800"/>
          </a:xfrm>
          <a:ln/>
        </p:spPr>
        <p:txBody>
          <a:bodyPr/>
          <a:lstStyle>
            <a:lvl1pPr>
              <a:defRPr/>
            </a:lvl1pPr>
          </a:lstStyle>
          <a:p>
            <a:pPr>
              <a:defRPr/>
            </a:pPr>
            <a:r>
              <a:rPr lang="en-AU"/>
              <a:t>Presentation heading</a:t>
            </a:r>
          </a:p>
        </p:txBody>
      </p:sp>
      <p:sp>
        <p:nvSpPr>
          <p:cNvPr id="4" name="Rectangle 6"/>
          <p:cNvSpPr>
            <a:spLocks noGrp="1" noChangeArrowheads="1"/>
          </p:cNvSpPr>
          <p:nvPr>
            <p:ph type="sldNum" sz="quarter" idx="11"/>
          </p:nvPr>
        </p:nvSpPr>
        <p:spPr>
          <a:ln/>
        </p:spPr>
        <p:txBody>
          <a:bodyPr/>
          <a:lstStyle>
            <a:lvl1pPr>
              <a:defRPr/>
            </a:lvl1pPr>
          </a:lstStyle>
          <a:p>
            <a:fld id="{C751C883-8812-4C41-AA44-02FD8085C5F6}" type="slidenum">
              <a:rPr lang="nl-NL"/>
              <a:pPr/>
              <a:t>‹#›</a:t>
            </a:fld>
            <a:endParaRPr lang="nl-NL"/>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AU"/>
              <a:t>Presentation heading</a:t>
            </a:r>
          </a:p>
        </p:txBody>
      </p:sp>
      <p:sp>
        <p:nvSpPr>
          <p:cNvPr id="3" name="Rectangle 6"/>
          <p:cNvSpPr>
            <a:spLocks noGrp="1" noChangeArrowheads="1"/>
          </p:cNvSpPr>
          <p:nvPr>
            <p:ph type="sldNum" sz="quarter" idx="11"/>
          </p:nvPr>
        </p:nvSpPr>
        <p:spPr>
          <a:ln/>
        </p:spPr>
        <p:txBody>
          <a:bodyPr/>
          <a:lstStyle>
            <a:lvl1pPr>
              <a:defRPr/>
            </a:lvl1pPr>
          </a:lstStyle>
          <a:p>
            <a:fld id="{F4EC2C53-E7BE-46C4-BE89-6CB64D3BBEC2}" type="slidenum">
              <a:rPr lang="nl-NL"/>
              <a:pPr/>
              <a:t>‹#›</a:t>
            </a:fld>
            <a:endParaRPr lang="nl-NL"/>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3862" y="481290"/>
            <a:ext cx="3008313" cy="59503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691463" y="204788"/>
            <a:ext cx="5111750" cy="41640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23862" y="1076327"/>
            <a:ext cx="3008313" cy="32924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423862" y="4886819"/>
            <a:ext cx="3960813" cy="190800"/>
          </a:xfrm>
          <a:ln/>
        </p:spPr>
        <p:txBody>
          <a:bodyPr/>
          <a:lstStyle>
            <a:lvl1pPr>
              <a:defRPr/>
            </a:lvl1pPr>
          </a:lstStyle>
          <a:p>
            <a:pPr>
              <a:defRPr/>
            </a:pPr>
            <a:r>
              <a:rPr lang="en-AU"/>
              <a:t>Presentation heading</a:t>
            </a:r>
          </a:p>
        </p:txBody>
      </p:sp>
      <p:sp>
        <p:nvSpPr>
          <p:cNvPr id="6" name="Rectangle 6"/>
          <p:cNvSpPr>
            <a:spLocks noGrp="1" noChangeArrowheads="1"/>
          </p:cNvSpPr>
          <p:nvPr>
            <p:ph type="sldNum" sz="quarter" idx="11"/>
          </p:nvPr>
        </p:nvSpPr>
        <p:spPr>
          <a:ln/>
        </p:spPr>
        <p:txBody>
          <a:bodyPr/>
          <a:lstStyle>
            <a:lvl1pPr>
              <a:defRPr/>
            </a:lvl1pPr>
          </a:lstStyle>
          <a:p>
            <a:fld id="{BEFD6DAF-2747-43ED-8688-D9E032A2D099}" type="slidenum">
              <a:rPr lang="nl-NL"/>
              <a:pPr/>
              <a:t>‹#›</a:t>
            </a:fld>
            <a:endParaRPr lang="nl-NL"/>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76691"/>
            <a:ext cx="5486400" cy="34881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AU"/>
              <a:t>Presentation heading</a:t>
            </a:r>
          </a:p>
        </p:txBody>
      </p:sp>
      <p:sp>
        <p:nvSpPr>
          <p:cNvPr id="6" name="Rectangle 6"/>
          <p:cNvSpPr>
            <a:spLocks noGrp="1" noChangeArrowheads="1"/>
          </p:cNvSpPr>
          <p:nvPr>
            <p:ph type="sldNum" sz="quarter" idx="11"/>
          </p:nvPr>
        </p:nvSpPr>
        <p:spPr>
          <a:ln/>
        </p:spPr>
        <p:txBody>
          <a:bodyPr/>
          <a:lstStyle>
            <a:lvl1pPr>
              <a:defRPr/>
            </a:lvl1pPr>
          </a:lstStyle>
          <a:p>
            <a:fld id="{A4B09816-3E65-4CA2-A93C-300C0EAB98B1}" type="slidenum">
              <a:rPr lang="nl-NL"/>
              <a:pPr/>
              <a:t>‹#›</a:t>
            </a:fld>
            <a:endParaRPr lang="nl-NL"/>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23862" y="113899"/>
            <a:ext cx="8377200" cy="477054"/>
          </a:xfrm>
        </p:spPr>
        <p:txBody>
          <a:bodyPr/>
          <a:lstStyle>
            <a:lvl1pPr>
              <a:defRPr>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23862" y="921544"/>
            <a:ext cx="8378825" cy="34472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423862" y="4886819"/>
            <a:ext cx="3960813" cy="190800"/>
          </a:xfrm>
          <a:ln/>
        </p:spPr>
        <p:txBody>
          <a:bodyPr/>
          <a:lstStyle>
            <a:lvl1pPr>
              <a:defRPr/>
            </a:lvl1pPr>
          </a:lstStyle>
          <a:p>
            <a:pPr>
              <a:defRPr/>
            </a:pPr>
            <a:r>
              <a:rPr lang="en-AU"/>
              <a:t>Presentation heading</a:t>
            </a:r>
          </a:p>
        </p:txBody>
      </p:sp>
      <p:sp>
        <p:nvSpPr>
          <p:cNvPr id="5" name="Rectangle 6"/>
          <p:cNvSpPr>
            <a:spLocks noGrp="1" noChangeArrowheads="1"/>
          </p:cNvSpPr>
          <p:nvPr>
            <p:ph type="sldNum" sz="quarter" idx="11"/>
          </p:nvPr>
        </p:nvSpPr>
        <p:spPr>
          <a:ln/>
        </p:spPr>
        <p:txBody>
          <a:bodyPr/>
          <a:lstStyle>
            <a:lvl1pPr>
              <a:defRPr/>
            </a:lvl1pPr>
          </a:lstStyle>
          <a:p>
            <a:fld id="{F0DC2A5C-B272-42A6-834E-F07403C1DD74}" type="slidenum">
              <a:rPr lang="nl-NL"/>
              <a:pPr/>
              <a:t>‹#›</a:t>
            </a:fld>
            <a:endParaRPr lang="nl-NL"/>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2567" y="180975"/>
            <a:ext cx="938719" cy="4187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3862" y="180975"/>
            <a:ext cx="6181725" cy="4187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423862" y="4886819"/>
            <a:ext cx="3960813" cy="190800"/>
          </a:xfrm>
          <a:ln/>
        </p:spPr>
        <p:txBody>
          <a:bodyPr/>
          <a:lstStyle>
            <a:lvl1pPr>
              <a:defRPr/>
            </a:lvl1pPr>
          </a:lstStyle>
          <a:p>
            <a:pPr>
              <a:defRPr/>
            </a:pPr>
            <a:r>
              <a:rPr lang="en-AU"/>
              <a:t>Presentation heading</a:t>
            </a:r>
          </a:p>
        </p:txBody>
      </p:sp>
      <p:sp>
        <p:nvSpPr>
          <p:cNvPr id="5" name="Rectangle 6"/>
          <p:cNvSpPr>
            <a:spLocks noGrp="1" noChangeArrowheads="1"/>
          </p:cNvSpPr>
          <p:nvPr>
            <p:ph type="sldNum" sz="quarter" idx="11"/>
          </p:nvPr>
        </p:nvSpPr>
        <p:spPr>
          <a:ln/>
        </p:spPr>
        <p:txBody>
          <a:bodyPr/>
          <a:lstStyle>
            <a:lvl1pPr>
              <a:defRPr/>
            </a:lvl1pPr>
          </a:lstStyle>
          <a:p>
            <a:fld id="{C6D5BF14-D56C-4B7D-B5D1-1AA1E9D47A83}" type="slidenum">
              <a:rPr lang="nl-NL"/>
              <a:pPr/>
              <a:t>‹#›</a:t>
            </a:fld>
            <a:endParaRPr lang="nl-NL"/>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3862" y="113899"/>
            <a:ext cx="8377200" cy="477054"/>
          </a:xfrm>
        </p:spPr>
        <p:txBody>
          <a:bodyPr/>
          <a:lstStyle>
            <a:lvl1pPr>
              <a:defRPr>
                <a:solidFill>
                  <a:schemeClr val="bg1"/>
                </a:solidFill>
              </a:defRPr>
            </a:lvl1pPr>
          </a:lstStyle>
          <a:p>
            <a:r>
              <a:rPr lang="en-US" smtClean="0"/>
              <a:t>Click to edit Master title style</a:t>
            </a:r>
            <a:endParaRPr lang="en-US" dirty="0"/>
          </a:p>
        </p:txBody>
      </p:sp>
      <p:sp>
        <p:nvSpPr>
          <p:cNvPr id="3" name="Chart Placeholder 2"/>
          <p:cNvSpPr>
            <a:spLocks noGrp="1"/>
          </p:cNvSpPr>
          <p:nvPr>
            <p:ph type="chart" idx="1"/>
          </p:nvPr>
        </p:nvSpPr>
        <p:spPr>
          <a:xfrm>
            <a:off x="423862" y="921544"/>
            <a:ext cx="8378825" cy="3447256"/>
          </a:xfrm>
        </p:spPr>
        <p:txBody>
          <a:bodyPr/>
          <a:lstStyle/>
          <a:p>
            <a:pPr lvl="0"/>
            <a:r>
              <a:rPr lang="en-US" noProof="0" smtClean="0"/>
              <a:t>Click icon to add chart</a:t>
            </a:r>
            <a:endParaRPr lang="en-US" noProof="0" dirty="0" smtClean="0"/>
          </a:p>
        </p:txBody>
      </p:sp>
      <p:sp>
        <p:nvSpPr>
          <p:cNvPr id="6" name="Rectangle 5"/>
          <p:cNvSpPr>
            <a:spLocks noGrp="1" noChangeArrowheads="1"/>
          </p:cNvSpPr>
          <p:nvPr>
            <p:ph type="ftr" sz="quarter" idx="10"/>
          </p:nvPr>
        </p:nvSpPr>
        <p:spPr>
          <a:xfrm>
            <a:off x="423862" y="4886819"/>
            <a:ext cx="3960813" cy="190800"/>
          </a:xfrm>
          <a:ln/>
        </p:spPr>
        <p:txBody>
          <a:bodyPr/>
          <a:lstStyle>
            <a:lvl1pPr>
              <a:defRPr/>
            </a:lvl1pPr>
          </a:lstStyle>
          <a:p>
            <a:pPr>
              <a:defRPr/>
            </a:pPr>
            <a:r>
              <a:rPr lang="en-AU"/>
              <a:t>Presentation heading</a:t>
            </a:r>
          </a:p>
        </p:txBody>
      </p:sp>
      <p:sp>
        <p:nvSpPr>
          <p:cNvPr id="7" name="Rectangle 6"/>
          <p:cNvSpPr>
            <a:spLocks noGrp="1" noChangeArrowheads="1"/>
          </p:cNvSpPr>
          <p:nvPr>
            <p:ph type="sldNum" sz="quarter" idx="11"/>
          </p:nvPr>
        </p:nvSpPr>
        <p:spPr>
          <a:xfrm>
            <a:off x="4595813" y="4886819"/>
            <a:ext cx="431800" cy="189309"/>
          </a:xfrm>
          <a:ln/>
        </p:spPr>
        <p:txBody>
          <a:bodyPr/>
          <a:lstStyle>
            <a:lvl1pPr>
              <a:defRPr/>
            </a:lvl1pPr>
          </a:lstStyle>
          <a:p>
            <a:fld id="{C6D5BF14-D56C-4B7D-B5D1-1AA1E9D47A83}" type="slidenum">
              <a:rPr lang="nl-NL"/>
              <a:pPr/>
              <a:t>‹#›</a:t>
            </a:fld>
            <a:endParaRPr lang="nl-NL"/>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20160" y="113899"/>
            <a:ext cx="8377200" cy="477054"/>
          </a:xfrm>
        </p:spPr>
        <p:txBody>
          <a:bodyPr/>
          <a:lstStyle>
            <a:lvl1pPr>
              <a:defRPr>
                <a:solidFill>
                  <a:schemeClr val="bg1"/>
                </a:solidFill>
              </a:defRPr>
            </a:lvl1pPr>
          </a:lstStyle>
          <a:p>
            <a:r>
              <a:rPr lang="en-US" smtClean="0"/>
              <a:t>Click to edit Master title style</a:t>
            </a:r>
            <a:endParaRPr lang="en-US" dirty="0"/>
          </a:p>
        </p:txBody>
      </p:sp>
      <p:sp>
        <p:nvSpPr>
          <p:cNvPr id="3" name="SmartArt Placeholder 2"/>
          <p:cNvSpPr>
            <a:spLocks noGrp="1"/>
          </p:cNvSpPr>
          <p:nvPr>
            <p:ph type="dgm" idx="1"/>
          </p:nvPr>
        </p:nvSpPr>
        <p:spPr>
          <a:xfrm>
            <a:off x="420160" y="921544"/>
            <a:ext cx="8378825" cy="3447256"/>
          </a:xfrm>
        </p:spPr>
        <p:txBody>
          <a:bodyPr/>
          <a:lstStyle/>
          <a:p>
            <a:pPr lvl="0"/>
            <a:r>
              <a:rPr lang="en-US" noProof="0" smtClean="0"/>
              <a:t>Click icon to add SmartArt graphic</a:t>
            </a:r>
            <a:endParaRPr lang="en-US" noProof="0" dirty="0" smtClean="0"/>
          </a:p>
        </p:txBody>
      </p:sp>
      <p:sp>
        <p:nvSpPr>
          <p:cNvPr id="6" name="Rectangle 5"/>
          <p:cNvSpPr>
            <a:spLocks noGrp="1" noChangeArrowheads="1"/>
          </p:cNvSpPr>
          <p:nvPr>
            <p:ph type="ftr" sz="quarter" idx="10"/>
          </p:nvPr>
        </p:nvSpPr>
        <p:spPr>
          <a:xfrm>
            <a:off x="420160" y="4886819"/>
            <a:ext cx="3960813" cy="190800"/>
          </a:xfrm>
          <a:ln/>
        </p:spPr>
        <p:txBody>
          <a:bodyPr/>
          <a:lstStyle>
            <a:lvl1pPr>
              <a:defRPr/>
            </a:lvl1pPr>
          </a:lstStyle>
          <a:p>
            <a:pPr>
              <a:defRPr/>
            </a:pPr>
            <a:r>
              <a:rPr lang="en-AU"/>
              <a:t>Presentation heading</a:t>
            </a:r>
          </a:p>
        </p:txBody>
      </p:sp>
      <p:sp>
        <p:nvSpPr>
          <p:cNvPr id="7" name="Rectangle 6"/>
          <p:cNvSpPr>
            <a:spLocks noGrp="1" noChangeArrowheads="1"/>
          </p:cNvSpPr>
          <p:nvPr>
            <p:ph type="sldNum" sz="quarter" idx="11"/>
          </p:nvPr>
        </p:nvSpPr>
        <p:spPr>
          <a:xfrm>
            <a:off x="4595813" y="4886819"/>
            <a:ext cx="431800" cy="189309"/>
          </a:xfrm>
          <a:ln/>
        </p:spPr>
        <p:txBody>
          <a:bodyPr/>
          <a:lstStyle>
            <a:lvl1pPr>
              <a:defRPr/>
            </a:lvl1pPr>
          </a:lstStyle>
          <a:p>
            <a:fld id="{C6D5BF14-D56C-4B7D-B5D1-1AA1E9D47A83}" type="slidenum">
              <a:rPr lang="nl-NL"/>
              <a:pPr/>
              <a:t>‹#›</a:t>
            </a:fld>
            <a:endParaRPr lang="nl-NL"/>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23862" y="113899"/>
            <a:ext cx="8377200" cy="477054"/>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quarter" idx="1"/>
          </p:nvPr>
        </p:nvSpPr>
        <p:spPr>
          <a:xfrm>
            <a:off x="423862" y="921544"/>
            <a:ext cx="4113213" cy="17109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6938" y="921544"/>
            <a:ext cx="4113212" cy="17109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23862" y="2746772"/>
            <a:ext cx="4113213" cy="16220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706938" y="2746772"/>
            <a:ext cx="4113212" cy="16220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5"/>
          <p:cNvSpPr>
            <a:spLocks noGrp="1" noChangeArrowheads="1"/>
          </p:cNvSpPr>
          <p:nvPr>
            <p:ph type="ftr" sz="quarter" idx="10"/>
          </p:nvPr>
        </p:nvSpPr>
        <p:spPr>
          <a:xfrm>
            <a:off x="423862" y="4886819"/>
            <a:ext cx="3960813" cy="190800"/>
          </a:xfrm>
          <a:ln/>
        </p:spPr>
        <p:txBody>
          <a:bodyPr/>
          <a:lstStyle>
            <a:lvl1pPr>
              <a:defRPr/>
            </a:lvl1pPr>
          </a:lstStyle>
          <a:p>
            <a:pPr>
              <a:defRPr/>
            </a:pPr>
            <a:r>
              <a:rPr lang="en-AU"/>
              <a:t>Presentation heading</a:t>
            </a:r>
          </a:p>
        </p:txBody>
      </p:sp>
      <p:sp>
        <p:nvSpPr>
          <p:cNvPr id="10" name="Rectangle 6"/>
          <p:cNvSpPr>
            <a:spLocks noGrp="1" noChangeArrowheads="1"/>
          </p:cNvSpPr>
          <p:nvPr>
            <p:ph type="sldNum" sz="quarter" idx="11"/>
          </p:nvPr>
        </p:nvSpPr>
        <p:spPr>
          <a:xfrm>
            <a:off x="4595813" y="4886819"/>
            <a:ext cx="431800" cy="189309"/>
          </a:xfrm>
          <a:ln/>
        </p:spPr>
        <p:txBody>
          <a:bodyPr/>
          <a:lstStyle>
            <a:lvl1pPr>
              <a:defRPr/>
            </a:lvl1pPr>
          </a:lstStyle>
          <a:p>
            <a:fld id="{C6D5BF14-D56C-4B7D-B5D1-1AA1E9D47A83}" type="slidenum">
              <a:rPr lang="nl-NL"/>
              <a:pPr/>
              <a:t>‹#›</a:t>
            </a:fld>
            <a:endParaRPr lang="nl-NL"/>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63625"/>
          </a:xfrm>
        </p:spPr>
        <p:txBody>
          <a:bodyPr anchor="t"/>
          <a:lstStyle>
            <a:lvl1pPr algn="l">
              <a:defRPr sz="4000" b="1" cap="all">
                <a:solidFill>
                  <a:schemeClr val="accent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420160" y="4886819"/>
            <a:ext cx="3960813" cy="198000"/>
          </a:xfrm>
          <a:ln/>
        </p:spPr>
        <p:txBody>
          <a:bodyPr/>
          <a:lstStyle>
            <a:lvl1pPr>
              <a:defRPr/>
            </a:lvl1pPr>
          </a:lstStyle>
          <a:p>
            <a:pPr>
              <a:defRPr/>
            </a:pPr>
            <a:r>
              <a:rPr lang="en-AU"/>
              <a:t>Presentation heading</a:t>
            </a:r>
          </a:p>
        </p:txBody>
      </p:sp>
      <p:sp>
        <p:nvSpPr>
          <p:cNvPr id="5" name="Rectangle 6"/>
          <p:cNvSpPr>
            <a:spLocks noGrp="1" noChangeArrowheads="1"/>
          </p:cNvSpPr>
          <p:nvPr>
            <p:ph type="sldNum" sz="quarter" idx="11"/>
          </p:nvPr>
        </p:nvSpPr>
        <p:spPr>
          <a:xfrm>
            <a:off x="4585230" y="4886819"/>
            <a:ext cx="431800" cy="189309"/>
          </a:xfrm>
          <a:ln/>
        </p:spPr>
        <p:txBody>
          <a:bodyPr/>
          <a:lstStyle>
            <a:lvl1pPr>
              <a:defRPr/>
            </a:lvl1pPr>
          </a:lstStyle>
          <a:p>
            <a:fld id="{56CDC64B-07CD-4202-88F2-F5A8F3AFE2C1}" type="slidenum">
              <a:rPr lang="nl-NL"/>
              <a:pPr/>
              <a:t>‹#›</a:t>
            </a:fld>
            <a:endParaRPr lang="nl-NL"/>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3862" y="113899"/>
            <a:ext cx="8377200" cy="477054"/>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23863" y="921544"/>
            <a:ext cx="4084638" cy="3447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7850" y="921544"/>
            <a:ext cx="4084637" cy="3447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423862" y="4886819"/>
            <a:ext cx="3960813" cy="190800"/>
          </a:xfrm>
          <a:ln/>
        </p:spPr>
        <p:txBody>
          <a:bodyPr/>
          <a:lstStyle>
            <a:lvl1pPr>
              <a:defRPr/>
            </a:lvl1pPr>
          </a:lstStyle>
          <a:p>
            <a:pPr>
              <a:defRPr/>
            </a:pPr>
            <a:r>
              <a:rPr lang="en-AU"/>
              <a:t>Presentation heading</a:t>
            </a:r>
          </a:p>
        </p:txBody>
      </p:sp>
      <p:sp>
        <p:nvSpPr>
          <p:cNvPr id="6" name="Rectangle 6"/>
          <p:cNvSpPr>
            <a:spLocks noGrp="1" noChangeArrowheads="1"/>
          </p:cNvSpPr>
          <p:nvPr>
            <p:ph type="sldNum" sz="quarter" idx="11"/>
          </p:nvPr>
        </p:nvSpPr>
        <p:spPr>
          <a:ln/>
        </p:spPr>
        <p:txBody>
          <a:bodyPr/>
          <a:lstStyle>
            <a:lvl1pPr>
              <a:defRPr/>
            </a:lvl1pPr>
          </a:lstStyle>
          <a:p>
            <a:fld id="{79C8AC09-2212-4731-8699-0DE6117CC13D}" type="slidenum">
              <a:rPr lang="nl-NL"/>
              <a:pPr/>
              <a:t>‹#›</a:t>
            </a:fld>
            <a:endParaRPr lang="nl-NL"/>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3862"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3862" y="1631156"/>
            <a:ext cx="4040188" cy="27376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5928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9287" y="1631156"/>
            <a:ext cx="4041775" cy="27376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1"/>
          <p:cNvSpPr>
            <a:spLocks noGrp="1"/>
          </p:cNvSpPr>
          <p:nvPr>
            <p:ph type="title" sz="quarter"/>
          </p:nvPr>
        </p:nvSpPr>
        <p:spPr>
          <a:xfrm>
            <a:off x="423862" y="113899"/>
            <a:ext cx="8377200" cy="477054"/>
          </a:xfrm>
        </p:spPr>
        <p:txBody>
          <a:bodyPr/>
          <a:lstStyle>
            <a:lvl1pPr>
              <a:defRPr>
                <a:solidFill>
                  <a:schemeClr val="bg1"/>
                </a:solidFill>
              </a:defRPr>
            </a:lvl1pPr>
          </a:lstStyle>
          <a:p>
            <a:r>
              <a:rPr lang="en-US" smtClean="0"/>
              <a:t>Click to edit Master title style</a:t>
            </a:r>
            <a:endParaRPr lang="en-US" dirty="0"/>
          </a:p>
        </p:txBody>
      </p:sp>
      <p:sp>
        <p:nvSpPr>
          <p:cNvPr id="7" name="Rectangle 5"/>
          <p:cNvSpPr>
            <a:spLocks noGrp="1" noChangeArrowheads="1"/>
          </p:cNvSpPr>
          <p:nvPr>
            <p:ph type="ftr" sz="quarter" idx="10"/>
          </p:nvPr>
        </p:nvSpPr>
        <p:spPr>
          <a:xfrm>
            <a:off x="423862" y="4886819"/>
            <a:ext cx="3960813" cy="190800"/>
          </a:xfrm>
          <a:ln/>
        </p:spPr>
        <p:txBody>
          <a:bodyPr/>
          <a:lstStyle>
            <a:lvl1pPr>
              <a:defRPr/>
            </a:lvl1pPr>
          </a:lstStyle>
          <a:p>
            <a:pPr>
              <a:defRPr/>
            </a:pPr>
            <a:r>
              <a:rPr lang="en-AU"/>
              <a:t>Presentation heading</a:t>
            </a:r>
          </a:p>
        </p:txBody>
      </p:sp>
      <p:sp>
        <p:nvSpPr>
          <p:cNvPr id="8" name="Rectangle 6"/>
          <p:cNvSpPr>
            <a:spLocks noGrp="1" noChangeArrowheads="1"/>
          </p:cNvSpPr>
          <p:nvPr>
            <p:ph type="sldNum" sz="quarter" idx="11"/>
          </p:nvPr>
        </p:nvSpPr>
        <p:spPr>
          <a:ln/>
        </p:spPr>
        <p:txBody>
          <a:bodyPr/>
          <a:lstStyle>
            <a:lvl1pPr>
              <a:defRPr/>
            </a:lvl1pPr>
          </a:lstStyle>
          <a:p>
            <a:fld id="{E67F9F54-3145-4565-B56D-22E9F59C2C97}" type="slidenum">
              <a:rPr lang="nl-NL"/>
              <a:pPr/>
              <a:t>‹#›</a:t>
            </a:fld>
            <a:endParaRPr lang="nl-NL"/>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3862" y="113899"/>
            <a:ext cx="8377200" cy="477054"/>
          </a:xfrm>
        </p:spPr>
        <p:txBody>
          <a:bodyPr/>
          <a:lstStyle>
            <a:lvl1pPr>
              <a:defRPr>
                <a:solidFill>
                  <a:schemeClr val="bg1"/>
                </a:solidFill>
              </a:defRPr>
            </a:lvl1pPr>
          </a:lstStyle>
          <a:p>
            <a:r>
              <a:rPr lang="en-US" smtClean="0"/>
              <a:t>Click to edit Master title style</a:t>
            </a:r>
            <a:endParaRPr lang="en-US" dirty="0"/>
          </a:p>
        </p:txBody>
      </p:sp>
      <p:sp>
        <p:nvSpPr>
          <p:cNvPr id="3" name="Rectangle 5"/>
          <p:cNvSpPr>
            <a:spLocks noGrp="1" noChangeArrowheads="1"/>
          </p:cNvSpPr>
          <p:nvPr>
            <p:ph type="ftr" sz="quarter" idx="10"/>
          </p:nvPr>
        </p:nvSpPr>
        <p:spPr>
          <a:xfrm>
            <a:off x="423862" y="4886819"/>
            <a:ext cx="3960813" cy="190800"/>
          </a:xfrm>
          <a:ln/>
        </p:spPr>
        <p:txBody>
          <a:bodyPr/>
          <a:lstStyle>
            <a:lvl1pPr>
              <a:defRPr/>
            </a:lvl1pPr>
          </a:lstStyle>
          <a:p>
            <a:pPr>
              <a:defRPr/>
            </a:pPr>
            <a:r>
              <a:rPr lang="en-AU"/>
              <a:t>Presentation heading</a:t>
            </a:r>
          </a:p>
        </p:txBody>
      </p:sp>
      <p:sp>
        <p:nvSpPr>
          <p:cNvPr id="4" name="Rectangle 6"/>
          <p:cNvSpPr>
            <a:spLocks noGrp="1" noChangeArrowheads="1"/>
          </p:cNvSpPr>
          <p:nvPr>
            <p:ph type="sldNum" sz="quarter" idx="11"/>
          </p:nvPr>
        </p:nvSpPr>
        <p:spPr>
          <a:ln/>
        </p:spPr>
        <p:txBody>
          <a:bodyPr/>
          <a:lstStyle>
            <a:lvl1pPr>
              <a:defRPr/>
            </a:lvl1pPr>
          </a:lstStyle>
          <a:p>
            <a:fld id="{C751C883-8812-4C41-AA44-02FD8085C5F6}" type="slidenum">
              <a:rPr lang="nl-NL"/>
              <a:pPr/>
              <a:t>‹#›</a:t>
            </a:fld>
            <a:endParaRPr lang="nl-NL"/>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AU"/>
              <a:t>Presentation heading</a:t>
            </a:r>
          </a:p>
        </p:txBody>
      </p:sp>
      <p:sp>
        <p:nvSpPr>
          <p:cNvPr id="3" name="Rectangle 6"/>
          <p:cNvSpPr>
            <a:spLocks noGrp="1" noChangeArrowheads="1"/>
          </p:cNvSpPr>
          <p:nvPr>
            <p:ph type="sldNum" sz="quarter" idx="11"/>
          </p:nvPr>
        </p:nvSpPr>
        <p:spPr>
          <a:ln/>
        </p:spPr>
        <p:txBody>
          <a:bodyPr/>
          <a:lstStyle>
            <a:lvl1pPr>
              <a:defRPr/>
            </a:lvl1pPr>
          </a:lstStyle>
          <a:p>
            <a:fld id="{F4EC2C53-E7BE-46C4-BE89-6CB64D3BBEC2}" type="slidenum">
              <a:rPr lang="nl-NL"/>
              <a:pPr/>
              <a:t>‹#›</a:t>
            </a:fld>
            <a:endParaRPr lang="nl-NL"/>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3862" y="481290"/>
            <a:ext cx="3008313" cy="59503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691463" y="204788"/>
            <a:ext cx="5111750" cy="41640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23862" y="1076327"/>
            <a:ext cx="3008313" cy="32924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423862" y="4886819"/>
            <a:ext cx="3960813" cy="190800"/>
          </a:xfrm>
          <a:ln/>
        </p:spPr>
        <p:txBody>
          <a:bodyPr/>
          <a:lstStyle>
            <a:lvl1pPr>
              <a:defRPr/>
            </a:lvl1pPr>
          </a:lstStyle>
          <a:p>
            <a:pPr>
              <a:defRPr/>
            </a:pPr>
            <a:r>
              <a:rPr lang="en-AU"/>
              <a:t>Presentation heading</a:t>
            </a:r>
          </a:p>
        </p:txBody>
      </p:sp>
      <p:sp>
        <p:nvSpPr>
          <p:cNvPr id="6" name="Rectangle 6"/>
          <p:cNvSpPr>
            <a:spLocks noGrp="1" noChangeArrowheads="1"/>
          </p:cNvSpPr>
          <p:nvPr>
            <p:ph type="sldNum" sz="quarter" idx="11"/>
          </p:nvPr>
        </p:nvSpPr>
        <p:spPr>
          <a:ln/>
        </p:spPr>
        <p:txBody>
          <a:bodyPr/>
          <a:lstStyle>
            <a:lvl1pPr>
              <a:defRPr/>
            </a:lvl1pPr>
          </a:lstStyle>
          <a:p>
            <a:fld id="{BEFD6DAF-2747-43ED-8688-D9E032A2D099}" type="slidenum">
              <a:rPr lang="nl-NL"/>
              <a:pPr/>
              <a:t>‹#›</a:t>
            </a:fld>
            <a:endParaRPr lang="nl-NL"/>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76691"/>
            <a:ext cx="5486400" cy="34881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AU"/>
              <a:t>Presentation heading</a:t>
            </a:r>
          </a:p>
        </p:txBody>
      </p:sp>
      <p:sp>
        <p:nvSpPr>
          <p:cNvPr id="6" name="Rectangle 6"/>
          <p:cNvSpPr>
            <a:spLocks noGrp="1" noChangeArrowheads="1"/>
          </p:cNvSpPr>
          <p:nvPr>
            <p:ph type="sldNum" sz="quarter" idx="11"/>
          </p:nvPr>
        </p:nvSpPr>
        <p:spPr>
          <a:ln/>
        </p:spPr>
        <p:txBody>
          <a:bodyPr/>
          <a:lstStyle>
            <a:lvl1pPr>
              <a:defRPr/>
            </a:lvl1pPr>
          </a:lstStyle>
          <a:p>
            <a:fld id="{A4B09816-3E65-4CA2-A93C-300C0EAB98B1}" type="slidenum">
              <a:rPr lang="nl-NL"/>
              <a:pPr/>
              <a:t>‹#›</a:t>
            </a:fld>
            <a:endParaRPr lang="nl-NL"/>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p:cNvSpPr/>
          <p:nvPr/>
        </p:nvSpPr>
        <p:spPr bwMode="auto">
          <a:xfrm>
            <a:off x="0" y="-53557"/>
            <a:ext cx="9144000" cy="783807"/>
          </a:xfrm>
          <a:prstGeom prst="rect">
            <a:avLst/>
          </a:prstGeom>
          <a:gradFill flip="none" rotWithShape="1">
            <a:gsLst>
              <a:gs pos="0">
                <a:srgbClr val="009EE0"/>
              </a:gs>
              <a:gs pos="100000">
                <a:srgbClr val="002983"/>
              </a:gs>
            </a:gsLst>
            <a:lin ang="0" scaled="1"/>
            <a:tileRect/>
          </a:gradFill>
          <a:ln w="9525" cap="flat" cmpd="sng" algn="ctr">
            <a:noFill/>
            <a:prstDash val="solid"/>
            <a:round/>
            <a:headEnd type="none" w="med" len="med"/>
            <a:tailEnd type="none" w="med" len="med"/>
          </a:ln>
          <a:effectLst/>
        </p:spPr>
        <p:txBody>
          <a:bodyPr wrap="square" lIns="180000" tIns="180000" rIns="180000" bIns="180000" anchor="ctr">
            <a:spAutoFit/>
          </a:bodyPr>
          <a:lstStyle/>
          <a:p>
            <a:pPr>
              <a:defRPr/>
            </a:pPr>
            <a:endParaRPr lang="en-US" dirty="0">
              <a:ea typeface="+mn-ea"/>
            </a:endParaRPr>
          </a:p>
        </p:txBody>
      </p:sp>
      <p:sp>
        <p:nvSpPr>
          <p:cNvPr id="1026" name="Rectangle 3"/>
          <p:cNvSpPr>
            <a:spLocks noGrp="1" noChangeArrowheads="1"/>
          </p:cNvSpPr>
          <p:nvPr>
            <p:ph type="body" idx="1"/>
          </p:nvPr>
        </p:nvSpPr>
        <p:spPr bwMode="auto">
          <a:xfrm>
            <a:off x="423862" y="921544"/>
            <a:ext cx="8378825" cy="34493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3077" name="Rectangle 5"/>
          <p:cNvSpPr>
            <a:spLocks noGrp="1" noChangeArrowheads="1"/>
          </p:cNvSpPr>
          <p:nvPr>
            <p:ph type="ftr" sz="quarter" idx="3"/>
          </p:nvPr>
        </p:nvSpPr>
        <p:spPr bwMode="auto">
          <a:xfrm>
            <a:off x="423862" y="4886819"/>
            <a:ext cx="3960813" cy="1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spcBef>
                <a:spcPct val="20000"/>
              </a:spcBef>
              <a:defRPr sz="1000">
                <a:solidFill>
                  <a:srgbClr val="009EE0"/>
                </a:solidFill>
                <a:ea typeface="ＭＳ Ｐゴシック" pitchFamily="1" charset="-128"/>
                <a:cs typeface="ＭＳ Ｐゴシック" pitchFamily="1" charset="-128"/>
              </a:defRPr>
            </a:lvl1pPr>
          </a:lstStyle>
          <a:p>
            <a:pPr>
              <a:defRPr/>
            </a:pPr>
            <a:r>
              <a:rPr lang="en-AU" dirty="0"/>
              <a:t>Presentation heading</a:t>
            </a:r>
          </a:p>
        </p:txBody>
      </p:sp>
      <p:sp>
        <p:nvSpPr>
          <p:cNvPr id="3078" name="Rectangle 6"/>
          <p:cNvSpPr>
            <a:spLocks noGrp="1" noChangeArrowheads="1"/>
          </p:cNvSpPr>
          <p:nvPr>
            <p:ph type="sldNum" sz="quarter" idx="4"/>
          </p:nvPr>
        </p:nvSpPr>
        <p:spPr bwMode="auto">
          <a:xfrm>
            <a:off x="4595813" y="4886819"/>
            <a:ext cx="431800" cy="1893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000">
                <a:solidFill>
                  <a:srgbClr val="788CC8"/>
                </a:solidFill>
              </a:defRPr>
            </a:lvl1pPr>
          </a:lstStyle>
          <a:p>
            <a:fld id="{360C637C-F0AE-4DC9-A32B-EBD01A7DE4A8}" type="slidenum">
              <a:rPr lang="nl-NL"/>
              <a:pPr/>
              <a:t>‹#›</a:t>
            </a:fld>
            <a:endParaRPr lang="nl-NL"/>
          </a:p>
        </p:txBody>
      </p:sp>
      <p:sp>
        <p:nvSpPr>
          <p:cNvPr id="1029" name="Rectangle 2"/>
          <p:cNvSpPr>
            <a:spLocks noGrp="1" noChangeArrowheads="1"/>
          </p:cNvSpPr>
          <p:nvPr>
            <p:ph type="title"/>
          </p:nvPr>
        </p:nvSpPr>
        <p:spPr bwMode="auto">
          <a:xfrm>
            <a:off x="423862" y="113898"/>
            <a:ext cx="8389938" cy="4770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endParaRPr lang="en-GB" dirty="0" smtClean="0"/>
          </a:p>
        </p:txBody>
      </p:sp>
      <p:pic>
        <p:nvPicPr>
          <p:cNvPr id="10" name="Picture 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24443" y="4256728"/>
            <a:ext cx="676368" cy="840592"/>
          </a:xfrm>
          <a:prstGeom prst="rect">
            <a:avLst/>
          </a:prstGeom>
        </p:spPr>
      </p:pic>
    </p:spTree>
  </p:cSld>
  <p:clrMap bg1="lt1" tx1="dk1" bg2="lt2" tx2="dk2" accent1="accent1" accent2="accent2" accent3="accent3" accent4="accent4" accent5="accent5" accent6="accent6" hlink="hlink" folHlink="folHlink"/>
  <p:sldLayoutIdLst>
    <p:sldLayoutId id="2147483912"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3" r:id="rId12"/>
    <p:sldLayoutId id="2147483914" r:id="rId13"/>
    <p:sldLayoutId id="2147483915" r:id="rId14"/>
  </p:sldLayoutIdLst>
  <p:timing>
    <p:tnLst>
      <p:par>
        <p:cTn id="1" dur="indefinite" restart="never" nodeType="tmRoot"/>
      </p:par>
    </p:tnLst>
  </p:timing>
  <p:hf hdr="0" ftr="0" dt="0"/>
  <p:txStyles>
    <p:titleStyle>
      <a:lvl1pPr algn="l" rtl="0" eaLnBrk="1" fontAlgn="base" hangingPunct="1">
        <a:lnSpc>
          <a:spcPct val="80000"/>
        </a:lnSpc>
        <a:spcBef>
          <a:spcPct val="0"/>
        </a:spcBef>
        <a:spcAft>
          <a:spcPct val="0"/>
        </a:spcAft>
        <a:defRPr sz="3000">
          <a:solidFill>
            <a:schemeClr val="bg1"/>
          </a:solidFill>
          <a:latin typeface="+mj-lt"/>
          <a:ea typeface="Geneva" charset="-128"/>
          <a:cs typeface="Geneva" charset="-128"/>
        </a:defRPr>
      </a:lvl1pPr>
      <a:lvl2pPr algn="l" rtl="0" eaLnBrk="1" fontAlgn="base" hangingPunct="1">
        <a:lnSpc>
          <a:spcPct val="80000"/>
        </a:lnSpc>
        <a:spcBef>
          <a:spcPct val="0"/>
        </a:spcBef>
        <a:spcAft>
          <a:spcPct val="0"/>
        </a:spcAft>
        <a:defRPr sz="3000">
          <a:solidFill>
            <a:srgbClr val="000066"/>
          </a:solidFill>
          <a:latin typeface="Arial" charset="0"/>
          <a:ea typeface="Geneva" charset="-128"/>
          <a:cs typeface="Geneva" charset="-128"/>
        </a:defRPr>
      </a:lvl2pPr>
      <a:lvl3pPr algn="l" rtl="0" eaLnBrk="1" fontAlgn="base" hangingPunct="1">
        <a:lnSpc>
          <a:spcPct val="80000"/>
        </a:lnSpc>
        <a:spcBef>
          <a:spcPct val="0"/>
        </a:spcBef>
        <a:spcAft>
          <a:spcPct val="0"/>
        </a:spcAft>
        <a:defRPr sz="3000">
          <a:solidFill>
            <a:srgbClr val="000066"/>
          </a:solidFill>
          <a:latin typeface="Arial" charset="0"/>
          <a:ea typeface="Geneva" charset="-128"/>
          <a:cs typeface="Geneva" charset="-128"/>
        </a:defRPr>
      </a:lvl3pPr>
      <a:lvl4pPr algn="l" rtl="0" eaLnBrk="1" fontAlgn="base" hangingPunct="1">
        <a:lnSpc>
          <a:spcPct val="80000"/>
        </a:lnSpc>
        <a:spcBef>
          <a:spcPct val="0"/>
        </a:spcBef>
        <a:spcAft>
          <a:spcPct val="0"/>
        </a:spcAft>
        <a:defRPr sz="3000">
          <a:solidFill>
            <a:srgbClr val="000066"/>
          </a:solidFill>
          <a:latin typeface="Arial" charset="0"/>
          <a:ea typeface="Geneva" charset="-128"/>
          <a:cs typeface="Geneva" charset="-128"/>
        </a:defRPr>
      </a:lvl4pPr>
      <a:lvl5pPr algn="l" rtl="0" eaLnBrk="1" fontAlgn="base" hangingPunct="1">
        <a:lnSpc>
          <a:spcPct val="80000"/>
        </a:lnSpc>
        <a:spcBef>
          <a:spcPct val="0"/>
        </a:spcBef>
        <a:spcAft>
          <a:spcPct val="0"/>
        </a:spcAft>
        <a:defRPr sz="3000">
          <a:solidFill>
            <a:srgbClr val="000066"/>
          </a:solidFill>
          <a:latin typeface="Arial" charset="0"/>
          <a:ea typeface="Geneva" charset="-128"/>
          <a:cs typeface="Geneva" charset="-128"/>
        </a:defRPr>
      </a:lvl5pPr>
      <a:lvl6pPr marL="457200" algn="l" rtl="0" eaLnBrk="1" fontAlgn="base" hangingPunct="1">
        <a:lnSpc>
          <a:spcPct val="80000"/>
        </a:lnSpc>
        <a:spcBef>
          <a:spcPct val="0"/>
        </a:spcBef>
        <a:spcAft>
          <a:spcPct val="0"/>
        </a:spcAft>
        <a:defRPr sz="3000">
          <a:solidFill>
            <a:srgbClr val="000066"/>
          </a:solidFill>
          <a:latin typeface="Arial" charset="0"/>
        </a:defRPr>
      </a:lvl6pPr>
      <a:lvl7pPr marL="914400" algn="l" rtl="0" eaLnBrk="1" fontAlgn="base" hangingPunct="1">
        <a:lnSpc>
          <a:spcPct val="80000"/>
        </a:lnSpc>
        <a:spcBef>
          <a:spcPct val="0"/>
        </a:spcBef>
        <a:spcAft>
          <a:spcPct val="0"/>
        </a:spcAft>
        <a:defRPr sz="3000">
          <a:solidFill>
            <a:srgbClr val="000066"/>
          </a:solidFill>
          <a:latin typeface="Arial" charset="0"/>
        </a:defRPr>
      </a:lvl7pPr>
      <a:lvl8pPr marL="1371600" algn="l" rtl="0" eaLnBrk="1" fontAlgn="base" hangingPunct="1">
        <a:lnSpc>
          <a:spcPct val="80000"/>
        </a:lnSpc>
        <a:spcBef>
          <a:spcPct val="0"/>
        </a:spcBef>
        <a:spcAft>
          <a:spcPct val="0"/>
        </a:spcAft>
        <a:defRPr sz="3000">
          <a:solidFill>
            <a:srgbClr val="000066"/>
          </a:solidFill>
          <a:latin typeface="Arial" charset="0"/>
        </a:defRPr>
      </a:lvl8pPr>
      <a:lvl9pPr marL="1828800" algn="l" rtl="0" eaLnBrk="1" fontAlgn="base" hangingPunct="1">
        <a:lnSpc>
          <a:spcPct val="80000"/>
        </a:lnSpc>
        <a:spcBef>
          <a:spcPct val="0"/>
        </a:spcBef>
        <a:spcAft>
          <a:spcPct val="0"/>
        </a:spcAft>
        <a:defRPr sz="3000">
          <a:solidFill>
            <a:srgbClr val="000066"/>
          </a:solidFill>
          <a:latin typeface="Arial" charset="0"/>
        </a:defRPr>
      </a:lvl9pPr>
    </p:titleStyle>
    <p:bodyStyle>
      <a:lvl1pPr marL="266700" indent="-266700" algn="l" rtl="0" eaLnBrk="1" fontAlgn="base" hangingPunct="1">
        <a:lnSpc>
          <a:spcPct val="90000"/>
        </a:lnSpc>
        <a:spcBef>
          <a:spcPct val="20000"/>
        </a:spcBef>
        <a:spcAft>
          <a:spcPct val="20000"/>
        </a:spcAft>
        <a:buClr>
          <a:schemeClr val="bg2"/>
        </a:buClr>
        <a:buChar char="•"/>
        <a:defRPr sz="2400">
          <a:solidFill>
            <a:schemeClr val="bg2"/>
          </a:solidFill>
          <a:latin typeface="+mn-lt"/>
          <a:ea typeface="Geneva" charset="-128"/>
          <a:cs typeface="Geneva" charset="-128"/>
        </a:defRPr>
      </a:lvl1pPr>
      <a:lvl2pPr marL="627063" indent="-180975" algn="l" rtl="0" eaLnBrk="1" fontAlgn="base" hangingPunct="1">
        <a:lnSpc>
          <a:spcPct val="90000"/>
        </a:lnSpc>
        <a:spcBef>
          <a:spcPct val="20000"/>
        </a:spcBef>
        <a:spcAft>
          <a:spcPct val="20000"/>
        </a:spcAft>
        <a:buClr>
          <a:schemeClr val="bg2"/>
        </a:buClr>
        <a:buChar char="•"/>
        <a:defRPr sz="2200">
          <a:solidFill>
            <a:schemeClr val="bg2"/>
          </a:solidFill>
          <a:latin typeface="+mn-lt"/>
          <a:ea typeface="Geneva" charset="-128"/>
        </a:defRPr>
      </a:lvl2pPr>
      <a:lvl3pPr marL="987425" indent="-180975" algn="l" rtl="0" eaLnBrk="1" fontAlgn="base" hangingPunct="1">
        <a:lnSpc>
          <a:spcPct val="90000"/>
        </a:lnSpc>
        <a:spcBef>
          <a:spcPct val="20000"/>
        </a:spcBef>
        <a:spcAft>
          <a:spcPct val="20000"/>
        </a:spcAft>
        <a:buClr>
          <a:schemeClr val="bg2"/>
        </a:buClr>
        <a:buChar char="•"/>
        <a:defRPr sz="2000">
          <a:solidFill>
            <a:schemeClr val="bg2"/>
          </a:solidFill>
          <a:latin typeface="+mn-lt"/>
          <a:ea typeface="ヒラギノ角ゴ Pro W3" charset="-128"/>
          <a:cs typeface="ヒラギノ角ゴ Pro W3" charset="-128"/>
        </a:defRPr>
      </a:lvl3pPr>
      <a:lvl4pPr marL="1343025" indent="-176213" algn="l" rtl="0" eaLnBrk="1" fontAlgn="base" hangingPunct="1">
        <a:lnSpc>
          <a:spcPct val="90000"/>
        </a:lnSpc>
        <a:spcBef>
          <a:spcPct val="20000"/>
        </a:spcBef>
        <a:spcAft>
          <a:spcPct val="20000"/>
        </a:spcAft>
        <a:buClr>
          <a:schemeClr val="bg2"/>
        </a:buClr>
        <a:buChar char="•"/>
        <a:defRPr sz="1800">
          <a:solidFill>
            <a:schemeClr val="bg2"/>
          </a:solidFill>
          <a:latin typeface="+mn-lt"/>
          <a:ea typeface="ヒラギノ角ゴ Pro W3" charset="-128"/>
        </a:defRPr>
      </a:lvl4pPr>
      <a:lvl5pPr marL="1704975" indent="-180975" algn="l" rtl="0" eaLnBrk="1" fontAlgn="base" hangingPunct="1">
        <a:lnSpc>
          <a:spcPct val="90000"/>
        </a:lnSpc>
        <a:spcBef>
          <a:spcPct val="20000"/>
        </a:spcBef>
        <a:spcAft>
          <a:spcPct val="20000"/>
        </a:spcAft>
        <a:buClr>
          <a:schemeClr val="bg2"/>
        </a:buClr>
        <a:buChar char="•"/>
        <a:defRPr sz="1600">
          <a:solidFill>
            <a:schemeClr val="bg2"/>
          </a:solidFill>
          <a:latin typeface="+mn-lt"/>
          <a:ea typeface="Geneva" charset="-128"/>
          <a:cs typeface="Geneva" charset="-128"/>
        </a:defRPr>
      </a:lvl5pPr>
      <a:lvl6pPr marL="2162175" indent="-180975" algn="l" rtl="0" eaLnBrk="1" fontAlgn="base" hangingPunct="1">
        <a:lnSpc>
          <a:spcPct val="90000"/>
        </a:lnSpc>
        <a:spcBef>
          <a:spcPct val="20000"/>
        </a:spcBef>
        <a:spcAft>
          <a:spcPct val="20000"/>
        </a:spcAft>
        <a:buClr>
          <a:srgbClr val="B4C3E1"/>
        </a:buClr>
        <a:buChar char="•"/>
        <a:defRPr sz="1600">
          <a:solidFill>
            <a:srgbClr val="000066"/>
          </a:solidFill>
          <a:latin typeface="+mn-lt"/>
          <a:ea typeface="Geneva" charset="-128"/>
        </a:defRPr>
      </a:lvl6pPr>
      <a:lvl7pPr marL="2619375" indent="-180975" algn="l" rtl="0" eaLnBrk="1" fontAlgn="base" hangingPunct="1">
        <a:lnSpc>
          <a:spcPct val="90000"/>
        </a:lnSpc>
        <a:spcBef>
          <a:spcPct val="20000"/>
        </a:spcBef>
        <a:spcAft>
          <a:spcPct val="20000"/>
        </a:spcAft>
        <a:buClr>
          <a:srgbClr val="B4C3E1"/>
        </a:buClr>
        <a:buChar char="•"/>
        <a:defRPr sz="1600">
          <a:solidFill>
            <a:srgbClr val="000066"/>
          </a:solidFill>
          <a:latin typeface="+mn-lt"/>
          <a:ea typeface="Geneva" charset="-128"/>
        </a:defRPr>
      </a:lvl7pPr>
      <a:lvl8pPr marL="3076575" indent="-180975" algn="l" rtl="0" eaLnBrk="1" fontAlgn="base" hangingPunct="1">
        <a:lnSpc>
          <a:spcPct val="90000"/>
        </a:lnSpc>
        <a:spcBef>
          <a:spcPct val="20000"/>
        </a:spcBef>
        <a:spcAft>
          <a:spcPct val="20000"/>
        </a:spcAft>
        <a:buClr>
          <a:srgbClr val="B4C3E1"/>
        </a:buClr>
        <a:buChar char="•"/>
        <a:defRPr sz="1600">
          <a:solidFill>
            <a:srgbClr val="000066"/>
          </a:solidFill>
          <a:latin typeface="+mn-lt"/>
          <a:ea typeface="Geneva" charset="-128"/>
        </a:defRPr>
      </a:lvl8pPr>
      <a:lvl9pPr marL="3533775" indent="-180975" algn="l" rtl="0" eaLnBrk="1" fontAlgn="base" hangingPunct="1">
        <a:lnSpc>
          <a:spcPct val="90000"/>
        </a:lnSpc>
        <a:spcBef>
          <a:spcPct val="20000"/>
        </a:spcBef>
        <a:spcAft>
          <a:spcPct val="20000"/>
        </a:spcAft>
        <a:buClr>
          <a:srgbClr val="B4C3E1"/>
        </a:buClr>
        <a:buChar char="•"/>
        <a:defRPr sz="1600">
          <a:solidFill>
            <a:srgbClr val="000066"/>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 name="Rectangle 35"/>
          <p:cNvSpPr/>
          <p:nvPr/>
        </p:nvSpPr>
        <p:spPr bwMode="auto">
          <a:xfrm>
            <a:off x="0" y="-53557"/>
            <a:ext cx="9144000" cy="783807"/>
          </a:xfrm>
          <a:prstGeom prst="rect">
            <a:avLst/>
          </a:prstGeom>
          <a:gradFill flip="none" rotWithShape="1">
            <a:gsLst>
              <a:gs pos="0">
                <a:srgbClr val="009EE0"/>
              </a:gs>
              <a:gs pos="100000">
                <a:srgbClr val="002983"/>
              </a:gs>
            </a:gsLst>
            <a:lin ang="0" scaled="1"/>
            <a:tileRect/>
          </a:gradFill>
          <a:ln w="9525" cap="flat" cmpd="sng" algn="ctr">
            <a:noFill/>
            <a:prstDash val="solid"/>
            <a:round/>
            <a:headEnd type="none" w="med" len="med"/>
            <a:tailEnd type="none" w="med" len="med"/>
          </a:ln>
          <a:effectLst/>
        </p:spPr>
        <p:txBody>
          <a:bodyPr wrap="square" lIns="180000" tIns="180000" rIns="180000" bIns="180000" anchor="ctr">
            <a:spAutoFit/>
          </a:bodyPr>
          <a:lstStyle/>
          <a:p>
            <a:pPr>
              <a:defRPr/>
            </a:pPr>
            <a:endParaRPr lang="en-US" dirty="0">
              <a:ea typeface="+mn-ea"/>
            </a:endParaRPr>
          </a:p>
        </p:txBody>
      </p:sp>
      <p:sp>
        <p:nvSpPr>
          <p:cNvPr id="1026" name="Rectangle 3"/>
          <p:cNvSpPr>
            <a:spLocks noGrp="1" noChangeArrowheads="1"/>
          </p:cNvSpPr>
          <p:nvPr>
            <p:ph type="body" idx="1"/>
          </p:nvPr>
        </p:nvSpPr>
        <p:spPr bwMode="auto">
          <a:xfrm>
            <a:off x="423862" y="921544"/>
            <a:ext cx="8378825" cy="34493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3077" name="Rectangle 5"/>
          <p:cNvSpPr>
            <a:spLocks noGrp="1" noChangeArrowheads="1"/>
          </p:cNvSpPr>
          <p:nvPr>
            <p:ph type="ftr" sz="quarter" idx="3"/>
          </p:nvPr>
        </p:nvSpPr>
        <p:spPr bwMode="auto">
          <a:xfrm>
            <a:off x="423862" y="4886819"/>
            <a:ext cx="3960813" cy="1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spcBef>
                <a:spcPct val="20000"/>
              </a:spcBef>
              <a:defRPr sz="1000">
                <a:solidFill>
                  <a:srgbClr val="009EE0"/>
                </a:solidFill>
                <a:ea typeface="ＭＳ Ｐゴシック" pitchFamily="1" charset="-128"/>
                <a:cs typeface="ＭＳ Ｐゴシック" pitchFamily="1" charset="-128"/>
              </a:defRPr>
            </a:lvl1pPr>
          </a:lstStyle>
          <a:p>
            <a:pPr>
              <a:defRPr/>
            </a:pPr>
            <a:r>
              <a:rPr lang="en-AU" dirty="0"/>
              <a:t>Presentation heading</a:t>
            </a:r>
          </a:p>
        </p:txBody>
      </p:sp>
      <p:sp>
        <p:nvSpPr>
          <p:cNvPr id="3078" name="Rectangle 6"/>
          <p:cNvSpPr>
            <a:spLocks noGrp="1" noChangeArrowheads="1"/>
          </p:cNvSpPr>
          <p:nvPr>
            <p:ph type="sldNum" sz="quarter" idx="4"/>
          </p:nvPr>
        </p:nvSpPr>
        <p:spPr bwMode="auto">
          <a:xfrm>
            <a:off x="4595813" y="4886819"/>
            <a:ext cx="431800" cy="1893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000">
                <a:solidFill>
                  <a:srgbClr val="788CC8"/>
                </a:solidFill>
              </a:defRPr>
            </a:lvl1pPr>
          </a:lstStyle>
          <a:p>
            <a:fld id="{360C637C-F0AE-4DC9-A32B-EBD01A7DE4A8}" type="slidenum">
              <a:rPr lang="nl-NL"/>
              <a:pPr/>
              <a:t>‹#›</a:t>
            </a:fld>
            <a:endParaRPr lang="nl-NL"/>
          </a:p>
        </p:txBody>
      </p:sp>
      <p:sp>
        <p:nvSpPr>
          <p:cNvPr id="1029" name="Rectangle 2"/>
          <p:cNvSpPr>
            <a:spLocks noGrp="1" noChangeArrowheads="1"/>
          </p:cNvSpPr>
          <p:nvPr>
            <p:ph type="title"/>
          </p:nvPr>
        </p:nvSpPr>
        <p:spPr bwMode="auto">
          <a:xfrm>
            <a:off x="423862" y="113898"/>
            <a:ext cx="8389938" cy="4770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endParaRPr lang="en-GB" dirty="0" smtClean="0"/>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Lst>
  <p:timing>
    <p:tnLst>
      <p:par>
        <p:cTn id="1" dur="indefinite" restart="never" nodeType="tmRoot"/>
      </p:par>
    </p:tnLst>
  </p:timing>
  <p:hf hdr="0" ftr="0" dt="0"/>
  <p:txStyles>
    <p:titleStyle>
      <a:lvl1pPr algn="l" rtl="0" eaLnBrk="1" fontAlgn="base" hangingPunct="1">
        <a:lnSpc>
          <a:spcPct val="80000"/>
        </a:lnSpc>
        <a:spcBef>
          <a:spcPct val="0"/>
        </a:spcBef>
        <a:spcAft>
          <a:spcPct val="0"/>
        </a:spcAft>
        <a:defRPr sz="3000">
          <a:solidFill>
            <a:schemeClr val="bg1"/>
          </a:solidFill>
          <a:latin typeface="+mj-lt"/>
          <a:ea typeface="Geneva" charset="-128"/>
          <a:cs typeface="Geneva" charset="-128"/>
        </a:defRPr>
      </a:lvl1pPr>
      <a:lvl2pPr algn="l" rtl="0" eaLnBrk="1" fontAlgn="base" hangingPunct="1">
        <a:lnSpc>
          <a:spcPct val="80000"/>
        </a:lnSpc>
        <a:spcBef>
          <a:spcPct val="0"/>
        </a:spcBef>
        <a:spcAft>
          <a:spcPct val="0"/>
        </a:spcAft>
        <a:defRPr sz="3000">
          <a:solidFill>
            <a:srgbClr val="000066"/>
          </a:solidFill>
          <a:latin typeface="Arial" charset="0"/>
          <a:ea typeface="Geneva" charset="-128"/>
          <a:cs typeface="Geneva" charset="-128"/>
        </a:defRPr>
      </a:lvl2pPr>
      <a:lvl3pPr algn="l" rtl="0" eaLnBrk="1" fontAlgn="base" hangingPunct="1">
        <a:lnSpc>
          <a:spcPct val="80000"/>
        </a:lnSpc>
        <a:spcBef>
          <a:spcPct val="0"/>
        </a:spcBef>
        <a:spcAft>
          <a:spcPct val="0"/>
        </a:spcAft>
        <a:defRPr sz="3000">
          <a:solidFill>
            <a:srgbClr val="000066"/>
          </a:solidFill>
          <a:latin typeface="Arial" charset="0"/>
          <a:ea typeface="Geneva" charset="-128"/>
          <a:cs typeface="Geneva" charset="-128"/>
        </a:defRPr>
      </a:lvl3pPr>
      <a:lvl4pPr algn="l" rtl="0" eaLnBrk="1" fontAlgn="base" hangingPunct="1">
        <a:lnSpc>
          <a:spcPct val="80000"/>
        </a:lnSpc>
        <a:spcBef>
          <a:spcPct val="0"/>
        </a:spcBef>
        <a:spcAft>
          <a:spcPct val="0"/>
        </a:spcAft>
        <a:defRPr sz="3000">
          <a:solidFill>
            <a:srgbClr val="000066"/>
          </a:solidFill>
          <a:latin typeface="Arial" charset="0"/>
          <a:ea typeface="Geneva" charset="-128"/>
          <a:cs typeface="Geneva" charset="-128"/>
        </a:defRPr>
      </a:lvl4pPr>
      <a:lvl5pPr algn="l" rtl="0" eaLnBrk="1" fontAlgn="base" hangingPunct="1">
        <a:lnSpc>
          <a:spcPct val="80000"/>
        </a:lnSpc>
        <a:spcBef>
          <a:spcPct val="0"/>
        </a:spcBef>
        <a:spcAft>
          <a:spcPct val="0"/>
        </a:spcAft>
        <a:defRPr sz="3000">
          <a:solidFill>
            <a:srgbClr val="000066"/>
          </a:solidFill>
          <a:latin typeface="Arial" charset="0"/>
          <a:ea typeface="Geneva" charset="-128"/>
          <a:cs typeface="Geneva" charset="-128"/>
        </a:defRPr>
      </a:lvl5pPr>
      <a:lvl6pPr marL="457200" algn="l" rtl="0" eaLnBrk="1" fontAlgn="base" hangingPunct="1">
        <a:lnSpc>
          <a:spcPct val="80000"/>
        </a:lnSpc>
        <a:spcBef>
          <a:spcPct val="0"/>
        </a:spcBef>
        <a:spcAft>
          <a:spcPct val="0"/>
        </a:spcAft>
        <a:defRPr sz="3000">
          <a:solidFill>
            <a:srgbClr val="000066"/>
          </a:solidFill>
          <a:latin typeface="Arial" charset="0"/>
        </a:defRPr>
      </a:lvl6pPr>
      <a:lvl7pPr marL="914400" algn="l" rtl="0" eaLnBrk="1" fontAlgn="base" hangingPunct="1">
        <a:lnSpc>
          <a:spcPct val="80000"/>
        </a:lnSpc>
        <a:spcBef>
          <a:spcPct val="0"/>
        </a:spcBef>
        <a:spcAft>
          <a:spcPct val="0"/>
        </a:spcAft>
        <a:defRPr sz="3000">
          <a:solidFill>
            <a:srgbClr val="000066"/>
          </a:solidFill>
          <a:latin typeface="Arial" charset="0"/>
        </a:defRPr>
      </a:lvl7pPr>
      <a:lvl8pPr marL="1371600" algn="l" rtl="0" eaLnBrk="1" fontAlgn="base" hangingPunct="1">
        <a:lnSpc>
          <a:spcPct val="80000"/>
        </a:lnSpc>
        <a:spcBef>
          <a:spcPct val="0"/>
        </a:spcBef>
        <a:spcAft>
          <a:spcPct val="0"/>
        </a:spcAft>
        <a:defRPr sz="3000">
          <a:solidFill>
            <a:srgbClr val="000066"/>
          </a:solidFill>
          <a:latin typeface="Arial" charset="0"/>
        </a:defRPr>
      </a:lvl8pPr>
      <a:lvl9pPr marL="1828800" algn="l" rtl="0" eaLnBrk="1" fontAlgn="base" hangingPunct="1">
        <a:lnSpc>
          <a:spcPct val="80000"/>
        </a:lnSpc>
        <a:spcBef>
          <a:spcPct val="0"/>
        </a:spcBef>
        <a:spcAft>
          <a:spcPct val="0"/>
        </a:spcAft>
        <a:defRPr sz="3000">
          <a:solidFill>
            <a:srgbClr val="000066"/>
          </a:solidFill>
          <a:latin typeface="Arial" charset="0"/>
        </a:defRPr>
      </a:lvl9pPr>
    </p:titleStyle>
    <p:bodyStyle>
      <a:lvl1pPr marL="266700" indent="-266700" algn="l" rtl="0" eaLnBrk="1" fontAlgn="base" hangingPunct="1">
        <a:lnSpc>
          <a:spcPct val="90000"/>
        </a:lnSpc>
        <a:spcBef>
          <a:spcPct val="20000"/>
        </a:spcBef>
        <a:spcAft>
          <a:spcPct val="20000"/>
        </a:spcAft>
        <a:buClr>
          <a:schemeClr val="bg2"/>
        </a:buClr>
        <a:buChar char="•"/>
        <a:defRPr sz="2400">
          <a:solidFill>
            <a:schemeClr val="bg2"/>
          </a:solidFill>
          <a:latin typeface="+mn-lt"/>
          <a:ea typeface="Geneva" charset="-128"/>
          <a:cs typeface="Geneva" charset="-128"/>
        </a:defRPr>
      </a:lvl1pPr>
      <a:lvl2pPr marL="627063" indent="-180975" algn="l" rtl="0" eaLnBrk="1" fontAlgn="base" hangingPunct="1">
        <a:lnSpc>
          <a:spcPct val="90000"/>
        </a:lnSpc>
        <a:spcBef>
          <a:spcPct val="20000"/>
        </a:spcBef>
        <a:spcAft>
          <a:spcPct val="20000"/>
        </a:spcAft>
        <a:buClr>
          <a:schemeClr val="bg2"/>
        </a:buClr>
        <a:buChar char="•"/>
        <a:defRPr sz="2200">
          <a:solidFill>
            <a:schemeClr val="bg2"/>
          </a:solidFill>
          <a:latin typeface="+mn-lt"/>
          <a:ea typeface="Geneva" charset="-128"/>
        </a:defRPr>
      </a:lvl2pPr>
      <a:lvl3pPr marL="987425" indent="-180975" algn="l" rtl="0" eaLnBrk="1" fontAlgn="base" hangingPunct="1">
        <a:lnSpc>
          <a:spcPct val="90000"/>
        </a:lnSpc>
        <a:spcBef>
          <a:spcPct val="20000"/>
        </a:spcBef>
        <a:spcAft>
          <a:spcPct val="20000"/>
        </a:spcAft>
        <a:buClr>
          <a:schemeClr val="bg2"/>
        </a:buClr>
        <a:buChar char="•"/>
        <a:defRPr sz="2000">
          <a:solidFill>
            <a:schemeClr val="bg2"/>
          </a:solidFill>
          <a:latin typeface="+mn-lt"/>
          <a:ea typeface="ヒラギノ角ゴ Pro W3" charset="-128"/>
          <a:cs typeface="ヒラギノ角ゴ Pro W3" charset="-128"/>
        </a:defRPr>
      </a:lvl3pPr>
      <a:lvl4pPr marL="1343025" indent="-176213" algn="l" rtl="0" eaLnBrk="1" fontAlgn="base" hangingPunct="1">
        <a:lnSpc>
          <a:spcPct val="90000"/>
        </a:lnSpc>
        <a:spcBef>
          <a:spcPct val="20000"/>
        </a:spcBef>
        <a:spcAft>
          <a:spcPct val="20000"/>
        </a:spcAft>
        <a:buClr>
          <a:schemeClr val="bg2"/>
        </a:buClr>
        <a:buChar char="•"/>
        <a:defRPr sz="1800">
          <a:solidFill>
            <a:schemeClr val="bg2"/>
          </a:solidFill>
          <a:latin typeface="+mn-lt"/>
          <a:ea typeface="ヒラギノ角ゴ Pro W3" charset="-128"/>
        </a:defRPr>
      </a:lvl4pPr>
      <a:lvl5pPr marL="1704975" indent="-180975" algn="l" rtl="0" eaLnBrk="1" fontAlgn="base" hangingPunct="1">
        <a:lnSpc>
          <a:spcPct val="90000"/>
        </a:lnSpc>
        <a:spcBef>
          <a:spcPct val="20000"/>
        </a:spcBef>
        <a:spcAft>
          <a:spcPct val="20000"/>
        </a:spcAft>
        <a:buClr>
          <a:schemeClr val="bg2"/>
        </a:buClr>
        <a:buChar char="•"/>
        <a:defRPr sz="1600">
          <a:solidFill>
            <a:schemeClr val="bg2"/>
          </a:solidFill>
          <a:latin typeface="+mn-lt"/>
          <a:ea typeface="Geneva" charset="-128"/>
          <a:cs typeface="Geneva" charset="-128"/>
        </a:defRPr>
      </a:lvl5pPr>
      <a:lvl6pPr marL="2162175" indent="-180975" algn="l" rtl="0" eaLnBrk="1" fontAlgn="base" hangingPunct="1">
        <a:lnSpc>
          <a:spcPct val="90000"/>
        </a:lnSpc>
        <a:spcBef>
          <a:spcPct val="20000"/>
        </a:spcBef>
        <a:spcAft>
          <a:spcPct val="20000"/>
        </a:spcAft>
        <a:buClr>
          <a:srgbClr val="B4C3E1"/>
        </a:buClr>
        <a:buChar char="•"/>
        <a:defRPr sz="1600">
          <a:solidFill>
            <a:srgbClr val="000066"/>
          </a:solidFill>
          <a:latin typeface="+mn-lt"/>
          <a:ea typeface="Geneva" charset="-128"/>
        </a:defRPr>
      </a:lvl6pPr>
      <a:lvl7pPr marL="2619375" indent="-180975" algn="l" rtl="0" eaLnBrk="1" fontAlgn="base" hangingPunct="1">
        <a:lnSpc>
          <a:spcPct val="90000"/>
        </a:lnSpc>
        <a:spcBef>
          <a:spcPct val="20000"/>
        </a:spcBef>
        <a:spcAft>
          <a:spcPct val="20000"/>
        </a:spcAft>
        <a:buClr>
          <a:srgbClr val="B4C3E1"/>
        </a:buClr>
        <a:buChar char="•"/>
        <a:defRPr sz="1600">
          <a:solidFill>
            <a:srgbClr val="000066"/>
          </a:solidFill>
          <a:latin typeface="+mn-lt"/>
          <a:ea typeface="Geneva" charset="-128"/>
        </a:defRPr>
      </a:lvl7pPr>
      <a:lvl8pPr marL="3076575" indent="-180975" algn="l" rtl="0" eaLnBrk="1" fontAlgn="base" hangingPunct="1">
        <a:lnSpc>
          <a:spcPct val="90000"/>
        </a:lnSpc>
        <a:spcBef>
          <a:spcPct val="20000"/>
        </a:spcBef>
        <a:spcAft>
          <a:spcPct val="20000"/>
        </a:spcAft>
        <a:buClr>
          <a:srgbClr val="B4C3E1"/>
        </a:buClr>
        <a:buChar char="•"/>
        <a:defRPr sz="1600">
          <a:solidFill>
            <a:srgbClr val="000066"/>
          </a:solidFill>
          <a:latin typeface="+mn-lt"/>
          <a:ea typeface="Geneva" charset="-128"/>
        </a:defRPr>
      </a:lvl8pPr>
      <a:lvl9pPr marL="3533775" indent="-180975" algn="l" rtl="0" eaLnBrk="1" fontAlgn="base" hangingPunct="1">
        <a:lnSpc>
          <a:spcPct val="90000"/>
        </a:lnSpc>
        <a:spcBef>
          <a:spcPct val="20000"/>
        </a:spcBef>
        <a:spcAft>
          <a:spcPct val="20000"/>
        </a:spcAft>
        <a:buClr>
          <a:srgbClr val="B4C3E1"/>
        </a:buClr>
        <a:buChar char="•"/>
        <a:defRPr sz="1600">
          <a:solidFill>
            <a:srgbClr val="000066"/>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txBox="1">
            <a:spLocks noChangeArrowheads="1"/>
          </p:cNvSpPr>
          <p:nvPr/>
        </p:nvSpPr>
        <p:spPr bwMode="auto">
          <a:xfrm>
            <a:off x="284163" y="4338063"/>
            <a:ext cx="2954655" cy="278538"/>
          </a:xfrm>
          <a:prstGeom prst="rect">
            <a:avLst/>
          </a:prstGeom>
          <a:noFill/>
          <a:ln w="9525">
            <a:noFill/>
            <a:miter lim="800000"/>
            <a:headEnd/>
            <a:tailEnd/>
          </a:ln>
        </p:spPr>
        <p:txBody>
          <a:bodyPr wrap="none">
            <a:spAutoFit/>
          </a:bodyPr>
          <a:lstStyle/>
          <a:p>
            <a:pPr>
              <a:lnSpc>
                <a:spcPct val="110000"/>
              </a:lnSpc>
              <a:spcBef>
                <a:spcPct val="0"/>
              </a:spcBef>
            </a:pPr>
            <a:r>
              <a:rPr lang="en-GB" sz="1100" dirty="0" err="1" smtClean="0">
                <a:solidFill>
                  <a:schemeClr val="bg2"/>
                </a:solidFill>
              </a:rPr>
              <a:t>InterPrac</a:t>
            </a:r>
            <a:r>
              <a:rPr lang="en-GB" sz="1100" dirty="0" smtClean="0">
                <a:solidFill>
                  <a:schemeClr val="bg2"/>
                </a:solidFill>
              </a:rPr>
              <a:t> Financial Planning PD Conference</a:t>
            </a:r>
            <a:endParaRPr lang="en-GB" sz="1100" dirty="0">
              <a:solidFill>
                <a:schemeClr val="bg2"/>
              </a:solidFill>
            </a:endParaRPr>
          </a:p>
        </p:txBody>
      </p:sp>
      <p:sp>
        <p:nvSpPr>
          <p:cNvPr id="18435" name="Rectangle 15"/>
          <p:cNvSpPr>
            <a:spLocks noGrp="1" noChangeArrowheads="1"/>
          </p:cNvSpPr>
          <p:nvPr>
            <p:ph type="ctrTitle" idx="4294967295"/>
          </p:nvPr>
        </p:nvSpPr>
        <p:spPr>
          <a:xfrm>
            <a:off x="284163" y="2900929"/>
            <a:ext cx="7118350" cy="1015663"/>
          </a:xfrm>
          <a:noFill/>
        </p:spPr>
        <p:txBody>
          <a:bodyPr/>
          <a:lstStyle/>
          <a:p>
            <a:pPr eaLnBrk="1" hangingPunct="1">
              <a:lnSpc>
                <a:spcPct val="100000"/>
              </a:lnSpc>
            </a:pPr>
            <a:r>
              <a:rPr lang="en-GB" sz="4000" dirty="0" smtClean="0">
                <a:solidFill>
                  <a:schemeClr val="bg1"/>
                </a:solidFill>
              </a:rPr>
              <a:t>Begin with the End in Mind</a:t>
            </a:r>
            <a:r>
              <a:rPr lang="en-GB" sz="4400" dirty="0" smtClean="0">
                <a:solidFill>
                  <a:schemeClr val="bg1"/>
                </a:solidFill>
              </a:rPr>
              <a:t/>
            </a:r>
            <a:br>
              <a:rPr lang="en-GB" sz="4400" dirty="0" smtClean="0">
                <a:solidFill>
                  <a:schemeClr val="bg1"/>
                </a:solidFill>
              </a:rPr>
            </a:br>
            <a:r>
              <a:rPr lang="en-GB" sz="2000" dirty="0" smtClean="0">
                <a:solidFill>
                  <a:schemeClr val="bg1"/>
                </a:solidFill>
              </a:rPr>
              <a:t>Considerations for structuring insurance strategies</a:t>
            </a:r>
            <a:endParaRPr lang="en-GB" sz="2000" dirty="0" smtClean="0"/>
          </a:p>
        </p:txBody>
      </p:sp>
      <p:sp>
        <p:nvSpPr>
          <p:cNvPr id="18436" name="Rectangle 16"/>
          <p:cNvSpPr>
            <a:spLocks noGrp="1" noChangeArrowheads="1"/>
          </p:cNvSpPr>
          <p:nvPr>
            <p:ph type="subTitle" idx="4294967295"/>
          </p:nvPr>
        </p:nvSpPr>
        <p:spPr>
          <a:xfrm>
            <a:off x="284163" y="3924916"/>
            <a:ext cx="6400800" cy="519113"/>
          </a:xfrm>
          <a:noFill/>
        </p:spPr>
        <p:txBody>
          <a:bodyPr wrap="none"/>
          <a:lstStyle/>
          <a:p>
            <a:pPr marL="0" indent="0" eaLnBrk="1" hangingPunct="1">
              <a:lnSpc>
                <a:spcPct val="110000"/>
              </a:lnSpc>
              <a:spcBef>
                <a:spcPct val="0"/>
              </a:spcBef>
              <a:spcAft>
                <a:spcPct val="0"/>
              </a:spcAft>
              <a:buFontTx/>
              <a:buNone/>
            </a:pPr>
            <a:r>
              <a:rPr lang="en-GB" sz="1500" dirty="0" smtClean="0">
                <a:solidFill>
                  <a:schemeClr val="tx2"/>
                </a:solidFill>
              </a:rPr>
              <a:t>Gordon McNaught</a:t>
            </a:r>
          </a:p>
          <a:p>
            <a:pPr marL="0" indent="0" eaLnBrk="1" hangingPunct="1">
              <a:lnSpc>
                <a:spcPct val="110000"/>
              </a:lnSpc>
              <a:spcBef>
                <a:spcPct val="0"/>
              </a:spcBef>
              <a:spcAft>
                <a:spcPct val="0"/>
              </a:spcAft>
              <a:buFontTx/>
              <a:buNone/>
            </a:pPr>
            <a:r>
              <a:rPr lang="en-GB" sz="1300" dirty="0" smtClean="0">
                <a:solidFill>
                  <a:schemeClr val="tx2"/>
                </a:solidFill>
              </a:rPr>
              <a:t>Technical Services Manager</a:t>
            </a:r>
          </a:p>
        </p:txBody>
      </p:sp>
      <p:sp>
        <p:nvSpPr>
          <p:cNvPr id="18437" name="TextBox 4"/>
          <p:cNvSpPr txBox="1">
            <a:spLocks noChangeArrowheads="1"/>
          </p:cNvSpPr>
          <p:nvPr/>
        </p:nvSpPr>
        <p:spPr bwMode="auto">
          <a:xfrm>
            <a:off x="284163" y="4561900"/>
            <a:ext cx="6997700" cy="584776"/>
          </a:xfrm>
          <a:prstGeom prst="rect">
            <a:avLst/>
          </a:prstGeom>
          <a:noFill/>
          <a:ln w="9525">
            <a:noFill/>
            <a:miter lim="800000"/>
            <a:headEnd/>
            <a:tailEnd/>
          </a:ln>
        </p:spPr>
        <p:txBody>
          <a:bodyPr>
            <a:spAutoFit/>
          </a:bodyPr>
          <a:lstStyle/>
          <a:p>
            <a:r>
              <a:rPr lang="en-US" sz="3200" dirty="0">
                <a:solidFill>
                  <a:schemeClr val="tx2"/>
                </a:solidFill>
              </a:rPr>
              <a:t>Celebrate Life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Let’s go back in time…</a:t>
            </a:r>
            <a:endParaRPr lang="en-AU" dirty="0"/>
          </a:p>
        </p:txBody>
      </p:sp>
      <p:sp>
        <p:nvSpPr>
          <p:cNvPr id="2" name="Content Placeholder 1"/>
          <p:cNvSpPr>
            <a:spLocks noGrp="1"/>
          </p:cNvSpPr>
          <p:nvPr>
            <p:ph sz="half" idx="1"/>
          </p:nvPr>
        </p:nvSpPr>
        <p:spPr>
          <a:xfrm>
            <a:off x="423862" y="1116278"/>
            <a:ext cx="4084638" cy="3447256"/>
          </a:xfrm>
        </p:spPr>
        <p:txBody>
          <a:bodyPr/>
          <a:lstStyle/>
          <a:p>
            <a:r>
              <a:rPr lang="en-AU" sz="2000" dirty="0" smtClean="0"/>
              <a:t>44 years old</a:t>
            </a:r>
          </a:p>
          <a:p>
            <a:r>
              <a:rPr lang="en-AU" sz="2000" dirty="0" smtClean="0"/>
              <a:t>Single</a:t>
            </a:r>
          </a:p>
          <a:p>
            <a:r>
              <a:rPr lang="en-AU" sz="2000" dirty="0" smtClean="0"/>
              <a:t>Earns $100k per annum</a:t>
            </a:r>
          </a:p>
          <a:p>
            <a:r>
              <a:rPr lang="en-AU" sz="2000" dirty="0" smtClean="0"/>
              <a:t>Salary Sacrifices 4%</a:t>
            </a:r>
          </a:p>
          <a:p>
            <a:r>
              <a:rPr lang="en-AU" sz="2000" dirty="0" smtClean="0"/>
              <a:t>SMSF Debt $300k</a:t>
            </a:r>
          </a:p>
          <a:p>
            <a:r>
              <a:rPr lang="en-AU" sz="2000" dirty="0" smtClean="0"/>
              <a:t>No mortgage</a:t>
            </a:r>
          </a:p>
          <a:p>
            <a:r>
              <a:rPr lang="en-AU" sz="2000" dirty="0" smtClean="0"/>
              <a:t>No dependants</a:t>
            </a:r>
          </a:p>
          <a:p>
            <a:r>
              <a:rPr lang="en-AU" sz="2000" dirty="0" smtClean="0"/>
              <a:t>Still no hope!</a:t>
            </a:r>
          </a:p>
          <a:p>
            <a:endParaRPr lang="en-AU" sz="2000" dirty="0" smtClean="0"/>
          </a:p>
          <a:p>
            <a:endParaRPr lang="en-AU" sz="2000" dirty="0" smtClean="0"/>
          </a:p>
          <a:p>
            <a:endParaRPr lang="en-AU" sz="20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53667" y="1752600"/>
            <a:ext cx="1569507" cy="156950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483" name="Slide Number Placeholder 3"/>
          <p:cNvSpPr>
            <a:spLocks noGrp="1"/>
          </p:cNvSpPr>
          <p:nvPr>
            <p:ph type="sldNum" sz="quarter" idx="11"/>
          </p:nvPr>
        </p:nvSpPr>
        <p:spPr/>
        <p:txBody>
          <a:bodyPr/>
          <a:lstStyle/>
          <a:p>
            <a:fld id="{0AE52714-6DED-47B5-9C4F-CD2508AC7887}" type="slidenum">
              <a:rPr lang="nl-NL" smtClean="0"/>
              <a:pPr/>
              <a:t>10</a:t>
            </a:fld>
            <a:endParaRPr lang="nl-NL"/>
          </a:p>
        </p:txBody>
      </p:sp>
    </p:spTree>
    <p:extLst>
      <p:ext uri="{BB962C8B-B14F-4D97-AF65-F5344CB8AC3E}">
        <p14:creationId xmlns:p14="http://schemas.microsoft.com/office/powerpoint/2010/main" val="107324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1000"/>
                                        <p:tgtEl>
                                          <p:spTgt spid="2">
                                            <p:txEl>
                                              <p:pRg st="6" end="6"/>
                                            </p:txEl>
                                          </p:spTgt>
                                        </p:tgtEl>
                                      </p:cBhvr>
                                    </p:animEffect>
                                    <p:anim calcmode="lin" valueType="num">
                                      <p:cBhvr>
                                        <p:cTn id="4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little ways down the road…</a:t>
            </a:r>
            <a:endParaRPr lang="en-AU" dirty="0"/>
          </a:p>
        </p:txBody>
      </p:sp>
      <p:sp>
        <p:nvSpPr>
          <p:cNvPr id="3" name="Content Placeholder 2"/>
          <p:cNvSpPr>
            <a:spLocks noGrp="1"/>
          </p:cNvSpPr>
          <p:nvPr>
            <p:ph sz="half" idx="1"/>
          </p:nvPr>
        </p:nvSpPr>
        <p:spPr/>
        <p:txBody>
          <a:bodyPr/>
          <a:lstStyle/>
          <a:p>
            <a:endParaRPr lang="en-AU" sz="2000" dirty="0" smtClean="0"/>
          </a:p>
          <a:p>
            <a:r>
              <a:rPr lang="en-AU" sz="2000" dirty="0" smtClean="0"/>
              <a:t>Gordon marries Scarlett;</a:t>
            </a:r>
          </a:p>
          <a:p>
            <a:r>
              <a:rPr lang="en-AU" sz="2000" dirty="0" smtClean="0"/>
              <a:t>Scarlett is an office worker earning $60k pa;</a:t>
            </a:r>
          </a:p>
          <a:p>
            <a:r>
              <a:rPr lang="en-AU" sz="2000" dirty="0" smtClean="0"/>
              <a:t>Her employer pays for her cover in a corporate fund;</a:t>
            </a:r>
          </a:p>
          <a:p>
            <a:r>
              <a:rPr lang="en-AU" sz="2000" dirty="0" smtClean="0"/>
              <a:t>Scarlett and Gordon are planning to start a family;</a:t>
            </a:r>
          </a:p>
          <a:p>
            <a:r>
              <a:rPr lang="en-AU" sz="2000" dirty="0" smtClean="0"/>
              <a:t>Gordon is VERY happy about this!</a:t>
            </a:r>
          </a:p>
          <a:p>
            <a:pPr marL="0" indent="0">
              <a:buNone/>
            </a:pPr>
            <a:endParaRPr lang="en-AU" sz="2000" dirty="0" smtClean="0"/>
          </a:p>
          <a:p>
            <a:endParaRPr lang="en-AU" sz="20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25236" y="1015655"/>
            <a:ext cx="3209940" cy="344646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p:cNvSpPr>
            <a:spLocks noGrp="1"/>
          </p:cNvSpPr>
          <p:nvPr>
            <p:ph type="sldNum" sz="quarter" idx="11"/>
          </p:nvPr>
        </p:nvSpPr>
        <p:spPr/>
        <p:txBody>
          <a:bodyPr/>
          <a:lstStyle/>
          <a:p>
            <a:fld id="{79C8AC09-2212-4731-8699-0DE6117CC13D}" type="slidenum">
              <a:rPr lang="nl-NL" smtClean="0"/>
              <a:pPr/>
              <a:t>11</a:t>
            </a:fld>
            <a:endParaRPr lang="nl-NL"/>
          </a:p>
        </p:txBody>
      </p:sp>
    </p:spTree>
    <p:extLst>
      <p:ext uri="{BB962C8B-B14F-4D97-AF65-F5344CB8AC3E}">
        <p14:creationId xmlns:p14="http://schemas.microsoft.com/office/powerpoint/2010/main" val="84557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p:cTn id="1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Current Life Insurance – Scarlett </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585998547"/>
              </p:ext>
            </p:extLst>
          </p:nvPr>
        </p:nvGraphicFramePr>
        <p:xfrm>
          <a:off x="423862" y="1231472"/>
          <a:ext cx="4084636" cy="2656840"/>
        </p:xfrm>
        <a:graphic>
          <a:graphicData uri="http://schemas.openxmlformats.org/drawingml/2006/table">
            <a:tbl>
              <a:tblPr firstRow="1" bandRow="1">
                <a:tableStyleId>{21E4AEA4-8DFA-4A89-87EB-49C32662AFE0}</a:tableStyleId>
              </a:tblPr>
              <a:tblGrid>
                <a:gridCol w="1021159"/>
                <a:gridCol w="1021159"/>
                <a:gridCol w="1021159"/>
                <a:gridCol w="1021159"/>
              </a:tblGrid>
              <a:tr h="370840">
                <a:tc>
                  <a:txBody>
                    <a:bodyPr/>
                    <a:lstStyle/>
                    <a:p>
                      <a:r>
                        <a:rPr lang="en-AU" sz="1400" dirty="0" smtClean="0"/>
                        <a:t>Cover</a:t>
                      </a:r>
                      <a:endParaRPr lang="en-AU" sz="1400" dirty="0"/>
                    </a:p>
                  </a:txBody>
                  <a:tcPr/>
                </a:tc>
                <a:tc>
                  <a:txBody>
                    <a:bodyPr/>
                    <a:lstStyle/>
                    <a:p>
                      <a:r>
                        <a:rPr lang="en-AU" sz="1400" dirty="0" smtClean="0"/>
                        <a:t>Waiting/</a:t>
                      </a:r>
                    </a:p>
                    <a:p>
                      <a:r>
                        <a:rPr lang="en-AU" sz="1400" dirty="0" smtClean="0"/>
                        <a:t>Benefit</a:t>
                      </a:r>
                      <a:r>
                        <a:rPr lang="en-AU" sz="1400" baseline="0" dirty="0" smtClean="0"/>
                        <a:t> </a:t>
                      </a:r>
                      <a:r>
                        <a:rPr lang="en-AU" sz="1400" dirty="0" smtClean="0"/>
                        <a:t>Period</a:t>
                      </a:r>
                      <a:endParaRPr lang="en-AU" sz="1400" dirty="0"/>
                    </a:p>
                  </a:txBody>
                  <a:tcPr/>
                </a:tc>
                <a:tc>
                  <a:txBody>
                    <a:bodyPr/>
                    <a:lstStyle/>
                    <a:p>
                      <a:r>
                        <a:rPr lang="en-AU" sz="1400" dirty="0" smtClean="0"/>
                        <a:t>Amount</a:t>
                      </a:r>
                      <a:endParaRPr lang="en-AU" sz="1400" dirty="0"/>
                    </a:p>
                  </a:txBody>
                  <a:tcPr/>
                </a:tc>
                <a:tc>
                  <a:txBody>
                    <a:bodyPr/>
                    <a:lstStyle/>
                    <a:p>
                      <a:r>
                        <a:rPr lang="en-AU" sz="1400" dirty="0" smtClean="0"/>
                        <a:t>Owner</a:t>
                      </a:r>
                      <a:endParaRPr lang="en-AU" sz="1400" dirty="0"/>
                    </a:p>
                  </a:txBody>
                  <a:tcPr/>
                </a:tc>
              </a:tr>
              <a:tr h="370840">
                <a:tc>
                  <a:txBody>
                    <a:bodyPr/>
                    <a:lstStyle/>
                    <a:p>
                      <a:r>
                        <a:rPr lang="en-AU" sz="1400" dirty="0" smtClean="0"/>
                        <a:t>Income Protection</a:t>
                      </a:r>
                      <a:endParaRPr lang="en-AU" sz="1400" dirty="0"/>
                    </a:p>
                  </a:txBody>
                  <a:tcPr/>
                </a:tc>
                <a:tc>
                  <a:txBody>
                    <a:bodyPr/>
                    <a:lstStyle/>
                    <a:p>
                      <a:r>
                        <a:rPr lang="en-AU" sz="1400" dirty="0" smtClean="0"/>
                        <a:t>30 days/ </a:t>
                      </a:r>
                    </a:p>
                    <a:p>
                      <a:r>
                        <a:rPr lang="en-AU" sz="1400" dirty="0" smtClean="0"/>
                        <a:t>To Age 65</a:t>
                      </a:r>
                      <a:endParaRPr lang="en-AU" sz="1400" dirty="0"/>
                    </a:p>
                  </a:txBody>
                  <a:tcPr/>
                </a:tc>
                <a:tc>
                  <a:txBody>
                    <a:bodyPr/>
                    <a:lstStyle/>
                    <a:p>
                      <a:r>
                        <a:rPr lang="en-AU" sz="1400" dirty="0" smtClean="0"/>
                        <a:t>$3,750</a:t>
                      </a:r>
                      <a:endParaRPr lang="en-AU" sz="1400" dirty="0"/>
                    </a:p>
                  </a:txBody>
                  <a:tcPr/>
                </a:tc>
                <a:tc>
                  <a:txBody>
                    <a:bodyPr/>
                    <a:lstStyle/>
                    <a:p>
                      <a:r>
                        <a:rPr lang="en-AU" sz="1400" dirty="0" smtClean="0"/>
                        <a:t>Industry</a:t>
                      </a:r>
                      <a:r>
                        <a:rPr lang="en-AU" sz="1400" baseline="0" dirty="0" smtClean="0"/>
                        <a:t> Fund</a:t>
                      </a:r>
                      <a:endParaRPr lang="en-AU" sz="1400" dirty="0"/>
                    </a:p>
                  </a:txBody>
                  <a:tcPr/>
                </a:tc>
              </a:tr>
              <a:tr h="370840">
                <a:tc>
                  <a:txBody>
                    <a:bodyPr/>
                    <a:lstStyle/>
                    <a:p>
                      <a:r>
                        <a:rPr lang="en-AU" sz="1400" dirty="0" smtClean="0"/>
                        <a:t>Death</a:t>
                      </a:r>
                      <a:endParaRPr lang="en-AU" sz="1400" dirty="0"/>
                    </a:p>
                  </a:txBody>
                  <a:tcPr/>
                </a:tc>
                <a:tc>
                  <a:txBody>
                    <a:bodyPr/>
                    <a:lstStyle/>
                    <a:p>
                      <a:endParaRPr lang="en-AU" sz="1400" dirty="0"/>
                    </a:p>
                  </a:txBody>
                  <a:tcPr/>
                </a:tc>
                <a:tc>
                  <a:txBody>
                    <a:bodyPr/>
                    <a:lstStyle/>
                    <a:p>
                      <a:r>
                        <a:rPr lang="en-AU" sz="1400" dirty="0" smtClean="0"/>
                        <a:t>$400k</a:t>
                      </a:r>
                      <a:endParaRPr lang="en-AU" sz="1400" dirty="0"/>
                    </a:p>
                  </a:txBody>
                  <a:tcPr/>
                </a:tc>
                <a:tc>
                  <a:txBody>
                    <a:bodyPr/>
                    <a:lstStyle/>
                    <a:p>
                      <a:r>
                        <a:rPr lang="en-AU" sz="1400" dirty="0" smtClean="0"/>
                        <a:t>Industry</a:t>
                      </a:r>
                      <a:r>
                        <a:rPr lang="en-AU" sz="1400" baseline="0" dirty="0" smtClean="0"/>
                        <a:t> Fund</a:t>
                      </a:r>
                      <a:endParaRPr lang="en-AU" sz="1400" dirty="0"/>
                    </a:p>
                  </a:txBody>
                  <a:tcPr/>
                </a:tc>
              </a:tr>
              <a:tr h="370840">
                <a:tc>
                  <a:txBody>
                    <a:bodyPr/>
                    <a:lstStyle/>
                    <a:p>
                      <a:r>
                        <a:rPr lang="en-AU" sz="1400" dirty="0" smtClean="0"/>
                        <a:t>TPD Any</a:t>
                      </a:r>
                      <a:endParaRPr lang="en-AU" sz="1400" dirty="0"/>
                    </a:p>
                  </a:txBody>
                  <a:tcPr/>
                </a:tc>
                <a:tc>
                  <a:txBody>
                    <a:bodyPr/>
                    <a:lstStyle/>
                    <a:p>
                      <a:endParaRPr lang="en-AU" sz="1400" dirty="0"/>
                    </a:p>
                  </a:txBody>
                  <a:tcPr/>
                </a:tc>
                <a:tc>
                  <a:txBody>
                    <a:bodyPr/>
                    <a:lstStyle/>
                    <a:p>
                      <a:r>
                        <a:rPr lang="en-AU" sz="1400" dirty="0" smtClean="0"/>
                        <a:t>$400k</a:t>
                      </a:r>
                      <a:endParaRPr lang="en-AU" sz="1400" dirty="0"/>
                    </a:p>
                  </a:txBody>
                  <a:tcPr/>
                </a:tc>
                <a:tc>
                  <a:txBody>
                    <a:bodyPr/>
                    <a:lstStyle/>
                    <a:p>
                      <a:r>
                        <a:rPr lang="en-AU" sz="1400" dirty="0" smtClean="0"/>
                        <a:t>Industry</a:t>
                      </a:r>
                      <a:r>
                        <a:rPr lang="en-AU" sz="1400" baseline="0" dirty="0" smtClean="0"/>
                        <a:t> Fund</a:t>
                      </a:r>
                      <a:endParaRPr lang="en-AU" sz="1400" dirty="0"/>
                    </a:p>
                  </a:txBody>
                  <a:tcPr/>
                </a:tc>
              </a:tr>
              <a:tr h="370840">
                <a:tc>
                  <a:txBody>
                    <a:bodyPr/>
                    <a:lstStyle/>
                    <a:p>
                      <a:r>
                        <a:rPr lang="en-AU" sz="1400" dirty="0" smtClean="0"/>
                        <a:t>Recovery</a:t>
                      </a:r>
                      <a:endParaRPr lang="en-AU" sz="1400" dirty="0"/>
                    </a:p>
                  </a:txBody>
                  <a:tcPr/>
                </a:tc>
                <a:tc>
                  <a:txBody>
                    <a:bodyPr/>
                    <a:lstStyle/>
                    <a:p>
                      <a:endParaRPr lang="en-AU" sz="1400" dirty="0"/>
                    </a:p>
                  </a:txBody>
                  <a:tcPr/>
                </a:tc>
                <a:tc>
                  <a:txBody>
                    <a:bodyPr/>
                    <a:lstStyle/>
                    <a:p>
                      <a:r>
                        <a:rPr lang="en-AU" sz="1400" dirty="0" smtClean="0"/>
                        <a:t>$0</a:t>
                      </a:r>
                      <a:endParaRPr lang="en-AU" sz="1400" dirty="0"/>
                    </a:p>
                  </a:txBody>
                  <a:tcPr/>
                </a:tc>
                <a:tc>
                  <a:txBody>
                    <a:bodyPr/>
                    <a:lstStyle/>
                    <a:p>
                      <a:endParaRPr lang="en-AU" sz="1400" dirty="0"/>
                    </a:p>
                  </a:txBody>
                  <a:tcPr/>
                </a:tc>
              </a:tr>
            </a:tbl>
          </a:graphicData>
        </a:graphic>
      </p:graphicFrame>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9956" y="1312069"/>
            <a:ext cx="4000500" cy="2667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Slide Number Placeholder 3"/>
          <p:cNvSpPr>
            <a:spLocks noGrp="1"/>
          </p:cNvSpPr>
          <p:nvPr>
            <p:ph type="sldNum" sz="quarter" idx="11"/>
          </p:nvPr>
        </p:nvSpPr>
        <p:spPr/>
        <p:txBody>
          <a:bodyPr/>
          <a:lstStyle/>
          <a:p>
            <a:fld id="{83543E8B-34E3-4691-BF02-1914AC488BC7}" type="slidenum">
              <a:rPr lang="nl-NL" smtClean="0"/>
              <a:pPr/>
              <a:t>12</a:t>
            </a:fld>
            <a:endParaRPr lang="nl-NL"/>
          </a:p>
        </p:txBody>
      </p:sp>
    </p:spTree>
    <p:extLst>
      <p:ext uri="{BB962C8B-B14F-4D97-AF65-F5344CB8AC3E}">
        <p14:creationId xmlns:p14="http://schemas.microsoft.com/office/powerpoint/2010/main" val="2211374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would you change?</a:t>
            </a:r>
            <a:endParaRPr lang="en-AU"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0044" y="922338"/>
            <a:ext cx="3446462" cy="344646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Slide Number Placeholder 4"/>
          <p:cNvSpPr>
            <a:spLocks noGrp="1"/>
          </p:cNvSpPr>
          <p:nvPr>
            <p:ph type="sldNum" sz="quarter" idx="11"/>
          </p:nvPr>
        </p:nvSpPr>
        <p:spPr/>
        <p:txBody>
          <a:bodyPr/>
          <a:lstStyle/>
          <a:p>
            <a:fld id="{79C8AC09-2212-4731-8699-0DE6117CC13D}" type="slidenum">
              <a:rPr lang="nl-NL" smtClean="0"/>
              <a:pPr/>
              <a:t>13</a:t>
            </a:fld>
            <a:endParaRPr lang="nl-NL"/>
          </a:p>
        </p:txBody>
      </p:sp>
    </p:spTree>
    <p:extLst>
      <p:ext uri="{BB962C8B-B14F-4D97-AF65-F5344CB8AC3E}">
        <p14:creationId xmlns:p14="http://schemas.microsoft.com/office/powerpoint/2010/main" val="2211089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What happened?</a:t>
            </a:r>
            <a:endParaRPr lang="en-AU" dirty="0"/>
          </a:p>
        </p:txBody>
      </p:sp>
      <p:sp>
        <p:nvSpPr>
          <p:cNvPr id="6" name="Content Placeholder 5"/>
          <p:cNvSpPr>
            <a:spLocks noGrp="1"/>
          </p:cNvSpPr>
          <p:nvPr>
            <p:ph sz="half" idx="1"/>
          </p:nvPr>
        </p:nvSpPr>
        <p:spPr/>
        <p:txBody>
          <a:bodyPr/>
          <a:lstStyle/>
          <a:p>
            <a:r>
              <a:rPr lang="en-AU" sz="2400" dirty="0" smtClean="0"/>
              <a:t>Scarlett gets hit by a flying brick in a work accident and is now only able to work one day per week from home.</a:t>
            </a:r>
          </a:p>
          <a:p>
            <a:r>
              <a:rPr lang="en-AU" sz="2400" dirty="0" smtClean="0"/>
              <a:t>Her annual salary reduces to $12k per annum.</a:t>
            </a:r>
          </a:p>
          <a:p>
            <a:r>
              <a:rPr lang="en-AU" sz="2400" dirty="0" smtClean="0"/>
              <a:t>How did we go?</a:t>
            </a:r>
          </a:p>
          <a:p>
            <a:endParaRPr lang="en-AU" sz="2400" dirty="0" smtClean="0"/>
          </a:p>
          <a:p>
            <a:endParaRPr lang="en-AU" sz="2400"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83275" y="1627762"/>
            <a:ext cx="3586341" cy="198444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Slide Number Placeholder 3"/>
          <p:cNvSpPr>
            <a:spLocks noGrp="1"/>
          </p:cNvSpPr>
          <p:nvPr>
            <p:ph type="sldNum" sz="quarter" idx="11"/>
          </p:nvPr>
        </p:nvSpPr>
        <p:spPr/>
        <p:txBody>
          <a:bodyPr/>
          <a:lstStyle/>
          <a:p>
            <a:fld id="{83543E8B-34E3-4691-BF02-1914AC488BC7}" type="slidenum">
              <a:rPr lang="nl-NL" smtClean="0"/>
              <a:pPr/>
              <a:t>14</a:t>
            </a:fld>
            <a:endParaRPr lang="nl-NL"/>
          </a:p>
        </p:txBody>
      </p:sp>
    </p:spTree>
    <p:extLst>
      <p:ext uri="{BB962C8B-B14F-4D97-AF65-F5344CB8AC3E}">
        <p14:creationId xmlns:p14="http://schemas.microsoft.com/office/powerpoint/2010/main" val="421481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AU" dirty="0" smtClean="0"/>
              <a:t>The result (if no changes made)…</a:t>
            </a:r>
            <a:endParaRPr lang="en-AU" dirty="0"/>
          </a:p>
        </p:txBody>
      </p:sp>
      <p:sp>
        <p:nvSpPr>
          <p:cNvPr id="9" name="Content Placeholder 8"/>
          <p:cNvSpPr>
            <a:spLocks noGrp="1"/>
          </p:cNvSpPr>
          <p:nvPr>
            <p:ph sz="half" idx="1"/>
          </p:nvPr>
        </p:nvSpPr>
        <p:spPr/>
        <p:txBody>
          <a:bodyPr/>
          <a:lstStyle/>
          <a:p>
            <a:endParaRPr lang="en-AU" dirty="0" smtClean="0"/>
          </a:p>
          <a:p>
            <a:r>
              <a:rPr lang="en-AU" dirty="0" smtClean="0"/>
              <a:t>Not paid TPD or IP from corporate fund – she had a job.</a:t>
            </a:r>
          </a:p>
          <a:p>
            <a:r>
              <a:rPr lang="en-AU" dirty="0" smtClean="0"/>
              <a:t>Possibly not paid from a retail fund (if held in superannuation) either…</a:t>
            </a:r>
          </a:p>
          <a:p>
            <a:endParaRPr lang="en-AU" dirty="0" smtClean="0"/>
          </a:p>
          <a:p>
            <a:endParaRPr lang="en-AU" dirty="0"/>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87888" y="1311254"/>
            <a:ext cx="4084637" cy="266862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Slide Number Placeholder 6"/>
          <p:cNvSpPr>
            <a:spLocks noGrp="1"/>
          </p:cNvSpPr>
          <p:nvPr>
            <p:ph type="sldNum" sz="quarter" idx="11"/>
          </p:nvPr>
        </p:nvSpPr>
        <p:spPr/>
        <p:txBody>
          <a:bodyPr/>
          <a:lstStyle/>
          <a:p>
            <a:fld id="{E67F9F54-3145-4565-B56D-22E9F59C2C97}" type="slidenum">
              <a:rPr lang="nl-NL" smtClean="0"/>
              <a:pPr/>
              <a:t>15</a:t>
            </a:fld>
            <a:endParaRPr lang="nl-NL"/>
          </a:p>
        </p:txBody>
      </p:sp>
    </p:spTree>
    <p:extLst>
      <p:ext uri="{BB962C8B-B14F-4D97-AF65-F5344CB8AC3E}">
        <p14:creationId xmlns:p14="http://schemas.microsoft.com/office/powerpoint/2010/main" val="711497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idx="1"/>
          </p:nvPr>
        </p:nvSpPr>
        <p:spPr/>
        <p:txBody>
          <a:bodyPr/>
          <a:lstStyle/>
          <a:p>
            <a:r>
              <a:rPr lang="en-AU" dirty="0" smtClean="0"/>
              <a:t>Outside of Super</a:t>
            </a:r>
            <a:endParaRPr lang="en-AU" dirty="0"/>
          </a:p>
        </p:txBody>
      </p:sp>
      <p:pic>
        <p:nvPicPr>
          <p:cNvPr id="9" name="Content Placeholder 6"/>
          <p:cNvPicPr>
            <a:picLocks noGrp="1" noChangeAspect="1"/>
          </p:cNvPicPr>
          <p:nvPr>
            <p:ph sz="half" idx="2"/>
          </p:nvPr>
        </p:nvPicPr>
        <p:blipFill>
          <a:blip r:embed="rId3"/>
          <a:stretch>
            <a:fillRect/>
          </a:stretch>
        </p:blipFill>
        <p:spPr>
          <a:xfrm>
            <a:off x="749728" y="1630363"/>
            <a:ext cx="3388457" cy="2738437"/>
          </a:xfrm>
          <a:prstGeom prst="rect">
            <a:avLst/>
          </a:prstGeom>
        </p:spPr>
      </p:pic>
      <p:sp>
        <p:nvSpPr>
          <p:cNvPr id="14" name="Text Placeholder 13"/>
          <p:cNvSpPr>
            <a:spLocks noGrp="1"/>
          </p:cNvSpPr>
          <p:nvPr>
            <p:ph type="body" sz="quarter" idx="3"/>
          </p:nvPr>
        </p:nvSpPr>
        <p:spPr/>
        <p:txBody>
          <a:bodyPr/>
          <a:lstStyle/>
          <a:p>
            <a:r>
              <a:rPr lang="en-AU" dirty="0" smtClean="0"/>
              <a:t>Inside Super</a:t>
            </a:r>
            <a:endParaRPr lang="en-AU" dirty="0"/>
          </a:p>
        </p:txBody>
      </p:sp>
      <p:sp>
        <p:nvSpPr>
          <p:cNvPr id="2" name="Title 1"/>
          <p:cNvSpPr>
            <a:spLocks noGrp="1"/>
          </p:cNvSpPr>
          <p:nvPr>
            <p:ph type="title" sz="quarter"/>
          </p:nvPr>
        </p:nvSpPr>
        <p:spPr/>
        <p:txBody>
          <a:bodyPr/>
          <a:lstStyle/>
          <a:p>
            <a:r>
              <a:rPr lang="en-AU" dirty="0" smtClean="0"/>
              <a:t>It’s not just about the deduction…</a:t>
            </a:r>
            <a:endParaRPr lang="en-AU" dirty="0"/>
          </a:p>
        </p:txBody>
      </p:sp>
      <p:sp>
        <p:nvSpPr>
          <p:cNvPr id="5" name="Slide Number Placeholder 4"/>
          <p:cNvSpPr>
            <a:spLocks noGrp="1"/>
          </p:cNvSpPr>
          <p:nvPr>
            <p:ph type="sldNum" sz="quarter" idx="11"/>
          </p:nvPr>
        </p:nvSpPr>
        <p:spPr/>
        <p:txBody>
          <a:bodyPr/>
          <a:lstStyle/>
          <a:p>
            <a:fld id="{79C8AC09-2212-4731-8699-0DE6117CC13D}" type="slidenum">
              <a:rPr lang="nl-NL" smtClean="0"/>
              <a:pPr/>
              <a:t>16</a:t>
            </a:fld>
            <a:endParaRPr lang="nl-NL"/>
          </a:p>
        </p:txBody>
      </p:sp>
      <p:sp>
        <p:nvSpPr>
          <p:cNvPr id="11" name="Rectangle 10"/>
          <p:cNvSpPr/>
          <p:nvPr/>
        </p:nvSpPr>
        <p:spPr>
          <a:xfrm>
            <a:off x="4494174" y="1630363"/>
            <a:ext cx="4572000" cy="2677656"/>
          </a:xfrm>
          <a:prstGeom prst="rect">
            <a:avLst/>
          </a:prstGeom>
        </p:spPr>
        <p:txBody>
          <a:bodyPr>
            <a:spAutoFit/>
          </a:bodyPr>
          <a:lstStyle/>
          <a:p>
            <a:r>
              <a:rPr lang="en-AU" sz="1400" b="1" dirty="0"/>
              <a:t>SUPERANNUATION INDUSTRY (SUPERVISION) </a:t>
            </a:r>
            <a:r>
              <a:rPr lang="en-AU" sz="1400" b="1" dirty="0" smtClean="0"/>
              <a:t>REGULATIONS </a:t>
            </a:r>
            <a:r>
              <a:rPr lang="en-AU" sz="1400" b="1" dirty="0"/>
              <a:t>1994 - REG 1.03C </a:t>
            </a:r>
          </a:p>
          <a:p>
            <a:r>
              <a:rPr lang="en-AU" sz="1400" b="1" dirty="0"/>
              <a:t>Meaning of permanent </a:t>
            </a:r>
            <a:r>
              <a:rPr lang="en-AU" sz="1400" b="1" dirty="0" smtClean="0"/>
              <a:t>incapacity</a:t>
            </a:r>
          </a:p>
          <a:p>
            <a:r>
              <a:rPr lang="en-AU" sz="1400" dirty="0" smtClean="0"/>
              <a:t>For </a:t>
            </a:r>
            <a:r>
              <a:rPr lang="en-AU" sz="1400" dirty="0"/>
              <a:t>subsection 10(1) of the Act, a member of a superannuation fund or an approved deposit fund is taken to be suffering permanent incapacity if a trustee of the fund is </a:t>
            </a:r>
            <a:r>
              <a:rPr lang="en-AU" sz="1400" i="1" dirty="0"/>
              <a:t>reasonably satisfied </a:t>
            </a:r>
            <a:r>
              <a:rPr lang="en-AU" sz="1400" dirty="0"/>
              <a:t>that the member's ill-health (whether physical or mental) makes it unlikely that the member will engage in gainful employment for which the member is reasonably qualified by education, training or experience. </a:t>
            </a:r>
          </a:p>
        </p:txBody>
      </p:sp>
    </p:spTree>
    <p:extLst>
      <p:ext uri="{BB962C8B-B14F-4D97-AF65-F5344CB8AC3E}">
        <p14:creationId xmlns:p14="http://schemas.microsoft.com/office/powerpoint/2010/main" val="2152502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little ways down the road…</a:t>
            </a:r>
            <a:endParaRPr lang="en-AU" dirty="0"/>
          </a:p>
        </p:txBody>
      </p:sp>
      <p:sp>
        <p:nvSpPr>
          <p:cNvPr id="3" name="Content Placeholder 2"/>
          <p:cNvSpPr>
            <a:spLocks noGrp="1"/>
          </p:cNvSpPr>
          <p:nvPr>
            <p:ph sz="half" idx="1"/>
          </p:nvPr>
        </p:nvSpPr>
        <p:spPr>
          <a:xfrm>
            <a:off x="423862" y="1015258"/>
            <a:ext cx="4084638" cy="3447256"/>
          </a:xfrm>
        </p:spPr>
        <p:txBody>
          <a:bodyPr/>
          <a:lstStyle/>
          <a:p>
            <a:endParaRPr lang="en-AU" sz="2000" dirty="0" smtClean="0"/>
          </a:p>
          <a:p>
            <a:endParaRPr lang="en-AU" sz="2000" dirty="0"/>
          </a:p>
          <a:p>
            <a:r>
              <a:rPr lang="en-AU" sz="2000" dirty="0" smtClean="0"/>
              <a:t>Gordon and Scarlett have children;</a:t>
            </a:r>
          </a:p>
          <a:p>
            <a:r>
              <a:rPr lang="en-AU" sz="2000" dirty="0" smtClean="0"/>
              <a:t>Scarlett has the same cover;</a:t>
            </a:r>
          </a:p>
          <a:p>
            <a:r>
              <a:rPr lang="en-AU" sz="2000" dirty="0" smtClean="0"/>
              <a:t>Gordon has the same cover;</a:t>
            </a:r>
          </a:p>
          <a:p>
            <a:r>
              <a:rPr lang="en-AU" sz="2000" dirty="0" smtClean="0"/>
              <a:t>Gordon is living the dream!</a:t>
            </a:r>
          </a:p>
          <a:p>
            <a:pPr marL="0" indent="0">
              <a:buNone/>
            </a:pPr>
            <a:endParaRPr lang="en-AU" sz="2000" dirty="0" smtClean="0"/>
          </a:p>
          <a:p>
            <a:endParaRPr lang="en-AU" sz="20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44175" y="1650869"/>
            <a:ext cx="2093131" cy="224736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Slide Number Placeholder 4"/>
          <p:cNvSpPr>
            <a:spLocks noGrp="1"/>
          </p:cNvSpPr>
          <p:nvPr>
            <p:ph type="sldNum" sz="quarter" idx="11"/>
          </p:nvPr>
        </p:nvSpPr>
        <p:spPr/>
        <p:txBody>
          <a:bodyPr/>
          <a:lstStyle/>
          <a:p>
            <a:fld id="{79C8AC09-2212-4731-8699-0DE6117CC13D}" type="slidenum">
              <a:rPr lang="nl-NL" smtClean="0"/>
              <a:pPr/>
              <a:t>17</a:t>
            </a:fld>
            <a:endParaRPr lang="nl-NL"/>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4775" y="1769209"/>
            <a:ext cx="1894216" cy="193935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160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3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style.rotation</p:attrName>
                                        </p:attrNameLst>
                                      </p:cBhvr>
                                      <p:tavLst>
                                        <p:tav tm="0">
                                          <p:val>
                                            <p:fltVal val="90"/>
                                          </p:val>
                                        </p:tav>
                                        <p:tav tm="100000">
                                          <p:val>
                                            <p:fltVal val="0"/>
                                          </p:val>
                                        </p:tav>
                                      </p:tavLst>
                                    </p:anim>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p:cTn id="1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Current Life Insurance - Gordon</a:t>
            </a:r>
            <a:endParaRPr lang="en-US" dirty="0"/>
          </a:p>
        </p:txBody>
      </p:sp>
      <p:graphicFrame>
        <p:nvGraphicFramePr>
          <p:cNvPr id="5" name="Content Placeholder 4"/>
          <p:cNvGraphicFramePr>
            <a:graphicFrameLocks noGrp="1"/>
          </p:cNvGraphicFramePr>
          <p:nvPr>
            <p:ph sz="half" idx="1"/>
            <p:extLst/>
          </p:nvPr>
        </p:nvGraphicFramePr>
        <p:xfrm>
          <a:off x="423862" y="1557786"/>
          <a:ext cx="4084636" cy="2362200"/>
        </p:xfrm>
        <a:graphic>
          <a:graphicData uri="http://schemas.openxmlformats.org/drawingml/2006/table">
            <a:tbl>
              <a:tblPr firstRow="1" bandRow="1">
                <a:tableStyleId>{21E4AEA4-8DFA-4A89-87EB-49C32662AFE0}</a:tableStyleId>
              </a:tblPr>
              <a:tblGrid>
                <a:gridCol w="1021159"/>
                <a:gridCol w="1021159"/>
                <a:gridCol w="1021159"/>
                <a:gridCol w="1021159"/>
              </a:tblGrid>
              <a:tr h="370840">
                <a:tc>
                  <a:txBody>
                    <a:bodyPr/>
                    <a:lstStyle/>
                    <a:p>
                      <a:r>
                        <a:rPr lang="en-AU" sz="1400" dirty="0" smtClean="0"/>
                        <a:t>Cover</a:t>
                      </a:r>
                      <a:endParaRPr lang="en-AU" sz="1400" dirty="0"/>
                    </a:p>
                  </a:txBody>
                  <a:tcPr/>
                </a:tc>
                <a:tc>
                  <a:txBody>
                    <a:bodyPr/>
                    <a:lstStyle/>
                    <a:p>
                      <a:r>
                        <a:rPr lang="en-AU" sz="1400" dirty="0" smtClean="0"/>
                        <a:t>Waiting/</a:t>
                      </a:r>
                    </a:p>
                    <a:p>
                      <a:r>
                        <a:rPr lang="en-AU" sz="1400" dirty="0" smtClean="0"/>
                        <a:t>Benefit</a:t>
                      </a:r>
                      <a:r>
                        <a:rPr lang="en-AU" sz="1400" baseline="0" dirty="0" smtClean="0"/>
                        <a:t> </a:t>
                      </a:r>
                      <a:r>
                        <a:rPr lang="en-AU" sz="1400" dirty="0" smtClean="0"/>
                        <a:t>Period</a:t>
                      </a:r>
                      <a:endParaRPr lang="en-AU" sz="1400" dirty="0"/>
                    </a:p>
                  </a:txBody>
                  <a:tcPr/>
                </a:tc>
                <a:tc>
                  <a:txBody>
                    <a:bodyPr/>
                    <a:lstStyle/>
                    <a:p>
                      <a:r>
                        <a:rPr lang="en-AU" sz="1400" dirty="0" smtClean="0"/>
                        <a:t>Amount</a:t>
                      </a:r>
                      <a:endParaRPr lang="en-AU" sz="1400" dirty="0"/>
                    </a:p>
                  </a:txBody>
                  <a:tcPr/>
                </a:tc>
                <a:tc>
                  <a:txBody>
                    <a:bodyPr/>
                    <a:lstStyle/>
                    <a:p>
                      <a:r>
                        <a:rPr lang="en-AU" sz="1400" dirty="0" smtClean="0"/>
                        <a:t>Owner</a:t>
                      </a:r>
                      <a:endParaRPr lang="en-AU" sz="1400" dirty="0"/>
                    </a:p>
                  </a:txBody>
                  <a:tcPr/>
                </a:tc>
              </a:tr>
              <a:tr h="370840">
                <a:tc>
                  <a:txBody>
                    <a:bodyPr/>
                    <a:lstStyle/>
                    <a:p>
                      <a:r>
                        <a:rPr lang="en-AU" sz="1400" dirty="0" smtClean="0"/>
                        <a:t>Income Protection</a:t>
                      </a:r>
                      <a:endParaRPr lang="en-AU" sz="1400" dirty="0"/>
                    </a:p>
                  </a:txBody>
                  <a:tcPr/>
                </a:tc>
                <a:tc>
                  <a:txBody>
                    <a:bodyPr/>
                    <a:lstStyle/>
                    <a:p>
                      <a:r>
                        <a:rPr lang="en-AU" sz="1400" dirty="0" smtClean="0"/>
                        <a:t>30 days/ To Age 70</a:t>
                      </a:r>
                      <a:endParaRPr lang="en-AU" sz="1400" dirty="0"/>
                    </a:p>
                  </a:txBody>
                  <a:tcPr/>
                </a:tc>
                <a:tc>
                  <a:txBody>
                    <a:bodyPr/>
                    <a:lstStyle/>
                    <a:p>
                      <a:r>
                        <a:rPr lang="en-AU" sz="1400" dirty="0" smtClean="0"/>
                        <a:t>$6,250</a:t>
                      </a:r>
                      <a:endParaRPr lang="en-AU" sz="1400" dirty="0"/>
                    </a:p>
                  </a:txBody>
                  <a:tcPr/>
                </a:tc>
                <a:tc>
                  <a:txBody>
                    <a:bodyPr/>
                    <a:lstStyle/>
                    <a:p>
                      <a:r>
                        <a:rPr lang="en-AU" sz="1400" dirty="0" smtClean="0"/>
                        <a:t>Self</a:t>
                      </a:r>
                      <a:endParaRPr lang="en-AU" sz="1400" dirty="0"/>
                    </a:p>
                  </a:txBody>
                  <a:tcPr/>
                </a:tc>
              </a:tr>
              <a:tr h="370840">
                <a:tc>
                  <a:txBody>
                    <a:bodyPr/>
                    <a:lstStyle/>
                    <a:p>
                      <a:r>
                        <a:rPr lang="en-AU" sz="1400" dirty="0" smtClean="0"/>
                        <a:t>Death</a:t>
                      </a:r>
                      <a:endParaRPr lang="en-AU" sz="1400" dirty="0"/>
                    </a:p>
                  </a:txBody>
                  <a:tcPr/>
                </a:tc>
                <a:tc>
                  <a:txBody>
                    <a:bodyPr/>
                    <a:lstStyle/>
                    <a:p>
                      <a:endParaRPr lang="en-AU" sz="1400" dirty="0"/>
                    </a:p>
                  </a:txBody>
                  <a:tcPr/>
                </a:tc>
                <a:tc>
                  <a:txBody>
                    <a:bodyPr/>
                    <a:lstStyle/>
                    <a:p>
                      <a:r>
                        <a:rPr lang="en-AU" sz="1400" dirty="0" smtClean="0"/>
                        <a:t>$1.5m</a:t>
                      </a:r>
                      <a:endParaRPr lang="en-AU" sz="1400" dirty="0"/>
                    </a:p>
                  </a:txBody>
                  <a:tcPr/>
                </a:tc>
                <a:tc>
                  <a:txBody>
                    <a:bodyPr/>
                    <a:lstStyle/>
                    <a:p>
                      <a:r>
                        <a:rPr lang="en-AU" sz="1400" dirty="0" smtClean="0"/>
                        <a:t>SMSF</a:t>
                      </a:r>
                      <a:endParaRPr lang="en-AU" sz="1400" dirty="0"/>
                    </a:p>
                  </a:txBody>
                  <a:tcPr/>
                </a:tc>
              </a:tr>
              <a:tr h="370840">
                <a:tc>
                  <a:txBody>
                    <a:bodyPr/>
                    <a:lstStyle/>
                    <a:p>
                      <a:r>
                        <a:rPr lang="en-AU" sz="1400" dirty="0" smtClean="0"/>
                        <a:t>TPD Any</a:t>
                      </a:r>
                      <a:endParaRPr lang="en-AU" sz="1400" dirty="0"/>
                    </a:p>
                  </a:txBody>
                  <a:tcPr/>
                </a:tc>
                <a:tc>
                  <a:txBody>
                    <a:bodyPr/>
                    <a:lstStyle/>
                    <a:p>
                      <a:endParaRPr lang="en-AU" sz="1400" dirty="0"/>
                    </a:p>
                  </a:txBody>
                  <a:tcPr/>
                </a:tc>
                <a:tc>
                  <a:txBody>
                    <a:bodyPr/>
                    <a:lstStyle/>
                    <a:p>
                      <a:r>
                        <a:rPr lang="en-AU" sz="1400" dirty="0" smtClean="0"/>
                        <a:t>$1.5m</a:t>
                      </a:r>
                      <a:endParaRPr lang="en-AU" sz="1400" dirty="0"/>
                    </a:p>
                  </a:txBody>
                  <a:tcPr/>
                </a:tc>
                <a:tc>
                  <a:txBody>
                    <a:bodyPr/>
                    <a:lstStyle/>
                    <a:p>
                      <a:r>
                        <a:rPr lang="en-AU" sz="1400" dirty="0" smtClean="0"/>
                        <a:t>SMSF</a:t>
                      </a:r>
                      <a:endParaRPr lang="en-AU" sz="1400" dirty="0"/>
                    </a:p>
                  </a:txBody>
                  <a:tcPr/>
                </a:tc>
              </a:tr>
              <a:tr h="370840">
                <a:tc>
                  <a:txBody>
                    <a:bodyPr/>
                    <a:lstStyle/>
                    <a:p>
                      <a:r>
                        <a:rPr lang="en-AU" sz="1400" dirty="0" smtClean="0"/>
                        <a:t>Recovery</a:t>
                      </a:r>
                      <a:endParaRPr lang="en-AU" sz="1400" dirty="0"/>
                    </a:p>
                  </a:txBody>
                  <a:tcPr/>
                </a:tc>
                <a:tc>
                  <a:txBody>
                    <a:bodyPr/>
                    <a:lstStyle/>
                    <a:p>
                      <a:endParaRPr lang="en-AU" sz="1400" dirty="0"/>
                    </a:p>
                  </a:txBody>
                  <a:tcPr/>
                </a:tc>
                <a:tc>
                  <a:txBody>
                    <a:bodyPr/>
                    <a:lstStyle/>
                    <a:p>
                      <a:r>
                        <a:rPr lang="en-AU" sz="1400" dirty="0" smtClean="0"/>
                        <a:t>$300k</a:t>
                      </a:r>
                      <a:endParaRPr lang="en-AU" sz="1400" dirty="0"/>
                    </a:p>
                  </a:txBody>
                  <a:tcPr/>
                </a:tc>
                <a:tc>
                  <a:txBody>
                    <a:bodyPr/>
                    <a:lstStyle/>
                    <a:p>
                      <a:r>
                        <a:rPr lang="en-AU" sz="1400" dirty="0" smtClean="0"/>
                        <a:t>Self</a:t>
                      </a:r>
                      <a:endParaRPr lang="en-AU" sz="1400" dirty="0"/>
                    </a:p>
                  </a:txBody>
                  <a:tcPr/>
                </a:tc>
              </a:tr>
            </a:tbl>
          </a:graphicData>
        </a:graphic>
      </p:graphicFrame>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9956" y="1312069"/>
            <a:ext cx="4000500" cy="2667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Slide Number Placeholder 3"/>
          <p:cNvSpPr>
            <a:spLocks noGrp="1"/>
          </p:cNvSpPr>
          <p:nvPr>
            <p:ph type="sldNum" sz="quarter" idx="11"/>
          </p:nvPr>
        </p:nvSpPr>
        <p:spPr/>
        <p:txBody>
          <a:bodyPr/>
          <a:lstStyle/>
          <a:p>
            <a:fld id="{83543E8B-34E3-4691-BF02-1914AC488BC7}" type="slidenum">
              <a:rPr lang="nl-NL" smtClean="0"/>
              <a:pPr/>
              <a:t>18</a:t>
            </a:fld>
            <a:endParaRPr lang="nl-NL"/>
          </a:p>
        </p:txBody>
      </p:sp>
    </p:spTree>
    <p:extLst>
      <p:ext uri="{BB962C8B-B14F-4D97-AF65-F5344CB8AC3E}">
        <p14:creationId xmlns:p14="http://schemas.microsoft.com/office/powerpoint/2010/main" val="2480778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Current Life Insurance – Scarlett </a:t>
            </a:r>
            <a:endParaRPr lang="en-US" dirty="0"/>
          </a:p>
        </p:txBody>
      </p:sp>
      <p:graphicFrame>
        <p:nvGraphicFramePr>
          <p:cNvPr id="5" name="Content Placeholder 4"/>
          <p:cNvGraphicFramePr>
            <a:graphicFrameLocks noGrp="1"/>
          </p:cNvGraphicFramePr>
          <p:nvPr>
            <p:ph sz="half" idx="1"/>
            <p:extLst/>
          </p:nvPr>
        </p:nvGraphicFramePr>
        <p:xfrm>
          <a:off x="423862" y="1231472"/>
          <a:ext cx="4084636" cy="2656840"/>
        </p:xfrm>
        <a:graphic>
          <a:graphicData uri="http://schemas.openxmlformats.org/drawingml/2006/table">
            <a:tbl>
              <a:tblPr firstRow="1" bandRow="1">
                <a:tableStyleId>{21E4AEA4-8DFA-4A89-87EB-49C32662AFE0}</a:tableStyleId>
              </a:tblPr>
              <a:tblGrid>
                <a:gridCol w="1021159"/>
                <a:gridCol w="1021159"/>
                <a:gridCol w="1021159"/>
                <a:gridCol w="1021159"/>
              </a:tblGrid>
              <a:tr h="370840">
                <a:tc>
                  <a:txBody>
                    <a:bodyPr/>
                    <a:lstStyle/>
                    <a:p>
                      <a:r>
                        <a:rPr lang="en-AU" sz="1400" dirty="0" smtClean="0"/>
                        <a:t>Cover</a:t>
                      </a:r>
                      <a:endParaRPr lang="en-AU" sz="1400" dirty="0"/>
                    </a:p>
                  </a:txBody>
                  <a:tcPr/>
                </a:tc>
                <a:tc>
                  <a:txBody>
                    <a:bodyPr/>
                    <a:lstStyle/>
                    <a:p>
                      <a:r>
                        <a:rPr lang="en-AU" sz="1400" dirty="0" smtClean="0"/>
                        <a:t>Waiting/</a:t>
                      </a:r>
                    </a:p>
                    <a:p>
                      <a:r>
                        <a:rPr lang="en-AU" sz="1400" dirty="0" smtClean="0"/>
                        <a:t>Benefit</a:t>
                      </a:r>
                      <a:r>
                        <a:rPr lang="en-AU" sz="1400" baseline="0" dirty="0" smtClean="0"/>
                        <a:t> </a:t>
                      </a:r>
                      <a:r>
                        <a:rPr lang="en-AU" sz="1400" dirty="0" smtClean="0"/>
                        <a:t>Period</a:t>
                      </a:r>
                      <a:endParaRPr lang="en-AU" sz="1400" dirty="0"/>
                    </a:p>
                  </a:txBody>
                  <a:tcPr/>
                </a:tc>
                <a:tc>
                  <a:txBody>
                    <a:bodyPr/>
                    <a:lstStyle/>
                    <a:p>
                      <a:r>
                        <a:rPr lang="en-AU" sz="1400" dirty="0" smtClean="0"/>
                        <a:t>Amount</a:t>
                      </a:r>
                      <a:endParaRPr lang="en-AU" sz="1400" dirty="0"/>
                    </a:p>
                  </a:txBody>
                  <a:tcPr/>
                </a:tc>
                <a:tc>
                  <a:txBody>
                    <a:bodyPr/>
                    <a:lstStyle/>
                    <a:p>
                      <a:r>
                        <a:rPr lang="en-AU" sz="1400" dirty="0" smtClean="0"/>
                        <a:t>Owner</a:t>
                      </a:r>
                      <a:endParaRPr lang="en-AU" sz="1400" dirty="0"/>
                    </a:p>
                  </a:txBody>
                  <a:tcPr/>
                </a:tc>
              </a:tr>
              <a:tr h="370840">
                <a:tc>
                  <a:txBody>
                    <a:bodyPr/>
                    <a:lstStyle/>
                    <a:p>
                      <a:r>
                        <a:rPr lang="en-AU" sz="1400" dirty="0" smtClean="0"/>
                        <a:t>Income Protection</a:t>
                      </a:r>
                      <a:endParaRPr lang="en-AU" sz="1400" dirty="0"/>
                    </a:p>
                  </a:txBody>
                  <a:tcPr/>
                </a:tc>
                <a:tc>
                  <a:txBody>
                    <a:bodyPr/>
                    <a:lstStyle/>
                    <a:p>
                      <a:r>
                        <a:rPr lang="en-AU" sz="1400" dirty="0" smtClean="0"/>
                        <a:t>30 days/ </a:t>
                      </a:r>
                    </a:p>
                    <a:p>
                      <a:r>
                        <a:rPr lang="en-AU" sz="1400" dirty="0" smtClean="0"/>
                        <a:t>To Age 65</a:t>
                      </a:r>
                      <a:endParaRPr lang="en-AU" sz="1400" dirty="0"/>
                    </a:p>
                  </a:txBody>
                  <a:tcPr/>
                </a:tc>
                <a:tc>
                  <a:txBody>
                    <a:bodyPr/>
                    <a:lstStyle/>
                    <a:p>
                      <a:r>
                        <a:rPr lang="en-AU" sz="1400" dirty="0" smtClean="0"/>
                        <a:t>$3,750</a:t>
                      </a:r>
                      <a:endParaRPr lang="en-AU" sz="1400" dirty="0"/>
                    </a:p>
                  </a:txBody>
                  <a:tcPr/>
                </a:tc>
                <a:tc>
                  <a:txBody>
                    <a:bodyPr/>
                    <a:lstStyle/>
                    <a:p>
                      <a:r>
                        <a:rPr lang="en-AU" sz="1400" dirty="0" smtClean="0"/>
                        <a:t>Industry</a:t>
                      </a:r>
                      <a:r>
                        <a:rPr lang="en-AU" sz="1400" baseline="0" dirty="0" smtClean="0"/>
                        <a:t> Fund</a:t>
                      </a:r>
                      <a:endParaRPr lang="en-AU" sz="1400" dirty="0"/>
                    </a:p>
                  </a:txBody>
                  <a:tcPr/>
                </a:tc>
              </a:tr>
              <a:tr h="370840">
                <a:tc>
                  <a:txBody>
                    <a:bodyPr/>
                    <a:lstStyle/>
                    <a:p>
                      <a:r>
                        <a:rPr lang="en-AU" sz="1400" dirty="0" smtClean="0"/>
                        <a:t>Death</a:t>
                      </a:r>
                      <a:endParaRPr lang="en-AU" sz="1400" dirty="0"/>
                    </a:p>
                  </a:txBody>
                  <a:tcPr/>
                </a:tc>
                <a:tc>
                  <a:txBody>
                    <a:bodyPr/>
                    <a:lstStyle/>
                    <a:p>
                      <a:endParaRPr lang="en-AU" sz="1400" dirty="0"/>
                    </a:p>
                  </a:txBody>
                  <a:tcPr/>
                </a:tc>
                <a:tc>
                  <a:txBody>
                    <a:bodyPr/>
                    <a:lstStyle/>
                    <a:p>
                      <a:r>
                        <a:rPr lang="en-AU" sz="1400" dirty="0" smtClean="0"/>
                        <a:t>$400k</a:t>
                      </a:r>
                      <a:endParaRPr lang="en-AU" sz="1400" dirty="0"/>
                    </a:p>
                  </a:txBody>
                  <a:tcPr/>
                </a:tc>
                <a:tc>
                  <a:txBody>
                    <a:bodyPr/>
                    <a:lstStyle/>
                    <a:p>
                      <a:r>
                        <a:rPr lang="en-AU" sz="1400" dirty="0" smtClean="0"/>
                        <a:t>Industry</a:t>
                      </a:r>
                      <a:r>
                        <a:rPr lang="en-AU" sz="1400" baseline="0" dirty="0" smtClean="0"/>
                        <a:t> Fund</a:t>
                      </a:r>
                      <a:endParaRPr lang="en-AU" sz="1400" dirty="0"/>
                    </a:p>
                  </a:txBody>
                  <a:tcPr/>
                </a:tc>
              </a:tr>
              <a:tr h="370840">
                <a:tc>
                  <a:txBody>
                    <a:bodyPr/>
                    <a:lstStyle/>
                    <a:p>
                      <a:r>
                        <a:rPr lang="en-AU" sz="1400" dirty="0" smtClean="0"/>
                        <a:t>TPD Any</a:t>
                      </a:r>
                      <a:endParaRPr lang="en-AU" sz="1400" dirty="0"/>
                    </a:p>
                  </a:txBody>
                  <a:tcPr/>
                </a:tc>
                <a:tc>
                  <a:txBody>
                    <a:bodyPr/>
                    <a:lstStyle/>
                    <a:p>
                      <a:endParaRPr lang="en-AU" sz="1400" dirty="0"/>
                    </a:p>
                  </a:txBody>
                  <a:tcPr/>
                </a:tc>
                <a:tc>
                  <a:txBody>
                    <a:bodyPr/>
                    <a:lstStyle/>
                    <a:p>
                      <a:r>
                        <a:rPr lang="en-AU" sz="1400" dirty="0" smtClean="0"/>
                        <a:t>$400k</a:t>
                      </a:r>
                      <a:endParaRPr lang="en-AU" sz="1400" dirty="0"/>
                    </a:p>
                  </a:txBody>
                  <a:tcPr/>
                </a:tc>
                <a:tc>
                  <a:txBody>
                    <a:bodyPr/>
                    <a:lstStyle/>
                    <a:p>
                      <a:r>
                        <a:rPr lang="en-AU" sz="1400" dirty="0" smtClean="0"/>
                        <a:t>Industry</a:t>
                      </a:r>
                      <a:r>
                        <a:rPr lang="en-AU" sz="1400" baseline="0" dirty="0" smtClean="0"/>
                        <a:t> Fund</a:t>
                      </a:r>
                      <a:endParaRPr lang="en-AU" sz="1400" dirty="0"/>
                    </a:p>
                  </a:txBody>
                  <a:tcPr/>
                </a:tc>
              </a:tr>
              <a:tr h="370840">
                <a:tc>
                  <a:txBody>
                    <a:bodyPr/>
                    <a:lstStyle/>
                    <a:p>
                      <a:r>
                        <a:rPr lang="en-AU" sz="1400" dirty="0" smtClean="0"/>
                        <a:t>Recovery</a:t>
                      </a:r>
                      <a:endParaRPr lang="en-AU" sz="1400" dirty="0"/>
                    </a:p>
                  </a:txBody>
                  <a:tcPr/>
                </a:tc>
                <a:tc>
                  <a:txBody>
                    <a:bodyPr/>
                    <a:lstStyle/>
                    <a:p>
                      <a:endParaRPr lang="en-AU" sz="1400" dirty="0"/>
                    </a:p>
                  </a:txBody>
                  <a:tcPr/>
                </a:tc>
                <a:tc>
                  <a:txBody>
                    <a:bodyPr/>
                    <a:lstStyle/>
                    <a:p>
                      <a:r>
                        <a:rPr lang="en-AU" sz="1400" dirty="0" smtClean="0"/>
                        <a:t>$0</a:t>
                      </a:r>
                      <a:endParaRPr lang="en-AU" sz="1400" dirty="0"/>
                    </a:p>
                  </a:txBody>
                  <a:tcPr/>
                </a:tc>
                <a:tc>
                  <a:txBody>
                    <a:bodyPr/>
                    <a:lstStyle/>
                    <a:p>
                      <a:endParaRPr lang="en-AU" sz="1400" dirty="0"/>
                    </a:p>
                  </a:txBody>
                  <a:tcPr/>
                </a:tc>
              </a:tr>
            </a:tbl>
          </a:graphicData>
        </a:graphic>
      </p:graphicFrame>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9956" y="1312069"/>
            <a:ext cx="4000500" cy="2667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Slide Number Placeholder 3"/>
          <p:cNvSpPr>
            <a:spLocks noGrp="1"/>
          </p:cNvSpPr>
          <p:nvPr>
            <p:ph type="sldNum" sz="quarter" idx="11"/>
          </p:nvPr>
        </p:nvSpPr>
        <p:spPr/>
        <p:txBody>
          <a:bodyPr/>
          <a:lstStyle/>
          <a:p>
            <a:fld id="{83543E8B-34E3-4691-BF02-1914AC488BC7}" type="slidenum">
              <a:rPr lang="nl-NL" smtClean="0"/>
              <a:pPr/>
              <a:t>19</a:t>
            </a:fld>
            <a:endParaRPr lang="nl-NL"/>
          </a:p>
        </p:txBody>
      </p:sp>
    </p:spTree>
    <p:extLst>
      <p:ext uri="{BB962C8B-B14F-4D97-AF65-F5344CB8AC3E}">
        <p14:creationId xmlns:p14="http://schemas.microsoft.com/office/powerpoint/2010/main" val="32495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Disclaimer</a:t>
            </a:r>
            <a:endParaRPr lang="en-AU" dirty="0"/>
          </a:p>
        </p:txBody>
      </p:sp>
      <p:sp>
        <p:nvSpPr>
          <p:cNvPr id="20483" name="Slide Number Placeholder 3"/>
          <p:cNvSpPr>
            <a:spLocks noGrp="1"/>
          </p:cNvSpPr>
          <p:nvPr>
            <p:ph type="sldNum" sz="quarter" idx="4294967295"/>
          </p:nvPr>
        </p:nvSpPr>
        <p:spPr>
          <a:xfrm>
            <a:off x="4589860" y="4958954"/>
            <a:ext cx="323850" cy="189309"/>
          </a:xfrm>
          <a:prstGeom prst="rect">
            <a:avLst/>
          </a:prstGeom>
        </p:spPr>
        <p:txBody>
          <a:bodyPr/>
          <a:lstStyle/>
          <a:p>
            <a:fld id="{0AE52714-6DED-47B5-9C4F-CD2508AC7887}" type="slidenum">
              <a:rPr lang="nl-NL" smtClean="0"/>
              <a:pPr/>
              <a:t>2</a:t>
            </a:fld>
            <a:endParaRPr lang="nl-NL" dirty="0"/>
          </a:p>
        </p:txBody>
      </p:sp>
      <p:sp>
        <p:nvSpPr>
          <p:cNvPr id="5" name="Rectangle 3"/>
          <p:cNvSpPr>
            <a:spLocks noGrp="1" noChangeArrowheads="1"/>
          </p:cNvSpPr>
          <p:nvPr>
            <p:ph idx="1"/>
          </p:nvPr>
        </p:nvSpPr>
        <p:spPr/>
        <p:txBody>
          <a:bodyPr>
            <a:normAutofit/>
          </a:bodyPr>
          <a:lstStyle/>
          <a:p>
            <a:pPr>
              <a:lnSpc>
                <a:spcPct val="80000"/>
              </a:lnSpc>
            </a:pPr>
            <a:r>
              <a:rPr lang="en-AU" sz="1350" dirty="0"/>
              <a:t>The information contained in this presentation is intended to provide a brief outline of legislation applicable to insurance, superannuation and taxation laws at 1 January 2016.</a:t>
            </a:r>
          </a:p>
          <a:p>
            <a:pPr>
              <a:lnSpc>
                <a:spcPct val="80000"/>
              </a:lnSpc>
            </a:pPr>
            <a:r>
              <a:rPr lang="en-AU" sz="1350" dirty="0"/>
              <a:t>It is based on our understanding of the present laws and Government announcements and the assumption that they will continue. </a:t>
            </a:r>
          </a:p>
          <a:p>
            <a:pPr>
              <a:lnSpc>
                <a:spcPct val="80000"/>
              </a:lnSpc>
            </a:pPr>
            <a:r>
              <a:rPr lang="en-AU" sz="1350" dirty="0"/>
              <a:t>These are general statements and should be relied upon as a guide only, as an individual’s circumstances can be quite different. You should seek advice about how the relevant laws impact on your particular circumstances.</a:t>
            </a:r>
          </a:p>
          <a:p>
            <a:pPr>
              <a:lnSpc>
                <a:spcPct val="80000"/>
              </a:lnSpc>
            </a:pPr>
            <a:r>
              <a:rPr lang="en-AU" sz="1350" dirty="0"/>
              <a:t>The rates of return and inflation used in the projections are estimates only and are intended to be only a guide to future performance. No guarantee of investment performance is given or implied inside the use of these projections and actual returns will differ from those indicated. Past performance should not be taken as a guide to future performance.</a:t>
            </a:r>
          </a:p>
          <a:p>
            <a:pPr>
              <a:lnSpc>
                <a:spcPct val="80000"/>
              </a:lnSpc>
            </a:pPr>
            <a:r>
              <a:rPr lang="en-AU" sz="1350" dirty="0"/>
              <a:t>We recommend that you refer to the relevant Product Disclosure Statement  where reference is made to a particular product before taking any action.</a:t>
            </a:r>
          </a:p>
          <a:p>
            <a:pPr>
              <a:lnSpc>
                <a:spcPct val="80000"/>
              </a:lnSpc>
            </a:pPr>
            <a:r>
              <a:rPr lang="en-AU" sz="1350" dirty="0" err="1"/>
              <a:t>Suncorp</a:t>
            </a:r>
            <a:r>
              <a:rPr lang="en-AU" sz="1350" dirty="0"/>
              <a:t> Portfolio Services Limited. ABN 61 063 427 958. AFS No 237905</a:t>
            </a:r>
          </a:p>
          <a:p>
            <a:pPr>
              <a:lnSpc>
                <a:spcPct val="80000"/>
              </a:lnSpc>
              <a:buFontTx/>
              <a:buNone/>
            </a:pPr>
            <a:endParaRPr lang="en-AU" sz="1350" dirty="0"/>
          </a:p>
        </p:txBody>
      </p:sp>
    </p:spTree>
    <p:extLst>
      <p:ext uri="{BB962C8B-B14F-4D97-AF65-F5344CB8AC3E}">
        <p14:creationId xmlns:p14="http://schemas.microsoft.com/office/powerpoint/2010/main" val="17897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would you change?</a:t>
            </a:r>
            <a:endParaRPr lang="en-AU"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0044" y="922338"/>
            <a:ext cx="3446462" cy="344646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Slide Number Placeholder 4"/>
          <p:cNvSpPr>
            <a:spLocks noGrp="1"/>
          </p:cNvSpPr>
          <p:nvPr>
            <p:ph type="sldNum" sz="quarter" idx="11"/>
          </p:nvPr>
        </p:nvSpPr>
        <p:spPr/>
        <p:txBody>
          <a:bodyPr/>
          <a:lstStyle/>
          <a:p>
            <a:fld id="{79C8AC09-2212-4731-8699-0DE6117CC13D}" type="slidenum">
              <a:rPr lang="nl-NL" smtClean="0"/>
              <a:pPr/>
              <a:t>20</a:t>
            </a:fld>
            <a:endParaRPr lang="nl-NL"/>
          </a:p>
        </p:txBody>
      </p:sp>
    </p:spTree>
    <p:extLst>
      <p:ext uri="{BB962C8B-B14F-4D97-AF65-F5344CB8AC3E}">
        <p14:creationId xmlns:p14="http://schemas.microsoft.com/office/powerpoint/2010/main" val="3046921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What happened?</a:t>
            </a:r>
            <a:endParaRPr lang="en-AU" dirty="0"/>
          </a:p>
        </p:txBody>
      </p:sp>
      <p:sp>
        <p:nvSpPr>
          <p:cNvPr id="6" name="Content Placeholder 5"/>
          <p:cNvSpPr>
            <a:spLocks noGrp="1"/>
          </p:cNvSpPr>
          <p:nvPr>
            <p:ph sz="half" idx="1"/>
          </p:nvPr>
        </p:nvSpPr>
        <p:spPr/>
        <p:txBody>
          <a:bodyPr/>
          <a:lstStyle/>
          <a:p>
            <a:r>
              <a:rPr lang="en-AU" sz="2200" dirty="0" smtClean="0"/>
              <a:t>One of their children gets leukaemia.</a:t>
            </a:r>
          </a:p>
          <a:p>
            <a:r>
              <a:rPr lang="en-AU" sz="2200" dirty="0" smtClean="0"/>
              <a:t>Scarlett takes 6 months off work to tend to their child.</a:t>
            </a:r>
          </a:p>
          <a:p>
            <a:r>
              <a:rPr lang="en-AU" sz="2200" dirty="0" smtClean="0"/>
              <a:t>Medical costs were $175,000.</a:t>
            </a:r>
          </a:p>
          <a:p>
            <a:r>
              <a:rPr lang="en-AU" sz="2200" dirty="0" smtClean="0"/>
              <a:t>How did we go?</a:t>
            </a:r>
          </a:p>
          <a:p>
            <a:r>
              <a:rPr lang="en-AU" sz="2200" dirty="0" smtClean="0"/>
              <a:t>The child made a full recovery.</a:t>
            </a:r>
          </a:p>
          <a:p>
            <a:endParaRPr lang="en-AU" sz="2200" dirty="0" smtClean="0"/>
          </a:p>
          <a:p>
            <a:endParaRPr lang="en-AU" sz="2200" dirty="0"/>
          </a:p>
        </p:txBody>
      </p:sp>
      <p:sp>
        <p:nvSpPr>
          <p:cNvPr id="4" name="Slide Number Placeholder 3"/>
          <p:cNvSpPr>
            <a:spLocks noGrp="1"/>
          </p:cNvSpPr>
          <p:nvPr>
            <p:ph type="sldNum" sz="quarter" idx="11"/>
          </p:nvPr>
        </p:nvSpPr>
        <p:spPr/>
        <p:txBody>
          <a:bodyPr/>
          <a:lstStyle/>
          <a:p>
            <a:fld id="{83543E8B-34E3-4691-BF02-1914AC488BC7}" type="slidenum">
              <a:rPr lang="nl-NL" smtClean="0"/>
              <a:pPr/>
              <a:t>21</a:t>
            </a:fld>
            <a:endParaRPr lang="nl-NL"/>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87888" y="1087868"/>
            <a:ext cx="4084637" cy="311540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2180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new scenario…</a:t>
            </a:r>
            <a:endParaRPr lang="en-AU" dirty="0"/>
          </a:p>
        </p:txBody>
      </p:sp>
      <p:sp>
        <p:nvSpPr>
          <p:cNvPr id="3" name="Content Placeholder 2"/>
          <p:cNvSpPr>
            <a:spLocks noGrp="1"/>
          </p:cNvSpPr>
          <p:nvPr>
            <p:ph sz="half" idx="1"/>
          </p:nvPr>
        </p:nvSpPr>
        <p:spPr>
          <a:xfrm>
            <a:off x="423862" y="1015258"/>
            <a:ext cx="4084638" cy="3447256"/>
          </a:xfrm>
        </p:spPr>
        <p:txBody>
          <a:bodyPr/>
          <a:lstStyle/>
          <a:p>
            <a:endParaRPr lang="en-AU" sz="2000" dirty="0" smtClean="0"/>
          </a:p>
          <a:p>
            <a:endParaRPr lang="en-AU" sz="2000" dirty="0"/>
          </a:p>
          <a:p>
            <a:r>
              <a:rPr lang="en-AU" sz="2000" dirty="0" smtClean="0"/>
              <a:t>Gordon and Scarlett buy a house;</a:t>
            </a:r>
          </a:p>
          <a:p>
            <a:r>
              <a:rPr lang="en-AU" sz="2000" dirty="0" smtClean="0"/>
              <a:t>They now have 2 children;</a:t>
            </a:r>
          </a:p>
          <a:p>
            <a:r>
              <a:rPr lang="en-AU" sz="2000" dirty="0" smtClean="0"/>
              <a:t>The mortgage is $500k;</a:t>
            </a:r>
          </a:p>
          <a:p>
            <a:r>
              <a:rPr lang="en-AU" sz="2000" dirty="0" smtClean="0"/>
              <a:t>They are happy with their cover</a:t>
            </a:r>
          </a:p>
          <a:p>
            <a:r>
              <a:rPr lang="en-AU" sz="2000" dirty="0" smtClean="0"/>
              <a:t>Gordon is </a:t>
            </a:r>
            <a:r>
              <a:rPr lang="en-AU" sz="2000" i="1" dirty="0" smtClean="0"/>
              <a:t>still</a:t>
            </a:r>
            <a:r>
              <a:rPr lang="en-AU" sz="2000" dirty="0" smtClean="0"/>
              <a:t> living the dream!</a:t>
            </a:r>
          </a:p>
          <a:p>
            <a:pPr marL="0" indent="0">
              <a:buNone/>
            </a:pPr>
            <a:endParaRPr lang="en-AU" sz="2000" dirty="0" smtClean="0"/>
          </a:p>
          <a:p>
            <a:endParaRPr lang="en-AU" sz="20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876878">
            <a:off x="6444175" y="1650869"/>
            <a:ext cx="2093131" cy="224736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Slide Number Placeholder 4"/>
          <p:cNvSpPr>
            <a:spLocks noGrp="1"/>
          </p:cNvSpPr>
          <p:nvPr>
            <p:ph type="sldNum" sz="quarter" idx="11"/>
          </p:nvPr>
        </p:nvSpPr>
        <p:spPr/>
        <p:txBody>
          <a:bodyPr/>
          <a:lstStyle/>
          <a:p>
            <a:fld id="{79C8AC09-2212-4731-8699-0DE6117CC13D}" type="slidenum">
              <a:rPr lang="nl-NL" smtClean="0"/>
              <a:pPr/>
              <a:t>22</a:t>
            </a:fld>
            <a:endParaRPr lang="nl-NL"/>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48747">
            <a:off x="4549959" y="1578709"/>
            <a:ext cx="1894216" cy="193935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58083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3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style.rotation</p:attrName>
                                        </p:attrNameLst>
                                      </p:cBhvr>
                                      <p:tavLst>
                                        <p:tav tm="0">
                                          <p:val>
                                            <p:fltVal val="90"/>
                                          </p:val>
                                        </p:tav>
                                        <p:tav tm="100000">
                                          <p:val>
                                            <p:fltVal val="0"/>
                                          </p:val>
                                        </p:tav>
                                      </p:tavLst>
                                    </p:anim>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 calcmode="lin" valueType="num">
                                      <p:cBhvr>
                                        <p:cTn id="18"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Current Life Insurance - Gordon</a:t>
            </a:r>
            <a:endParaRPr lang="en-US" dirty="0"/>
          </a:p>
        </p:txBody>
      </p:sp>
      <p:graphicFrame>
        <p:nvGraphicFramePr>
          <p:cNvPr id="5" name="Content Placeholder 4"/>
          <p:cNvGraphicFramePr>
            <a:graphicFrameLocks noGrp="1"/>
          </p:cNvGraphicFramePr>
          <p:nvPr>
            <p:ph sz="half" idx="1"/>
            <p:extLst/>
          </p:nvPr>
        </p:nvGraphicFramePr>
        <p:xfrm>
          <a:off x="423862" y="1557786"/>
          <a:ext cx="4084636" cy="2362200"/>
        </p:xfrm>
        <a:graphic>
          <a:graphicData uri="http://schemas.openxmlformats.org/drawingml/2006/table">
            <a:tbl>
              <a:tblPr firstRow="1" bandRow="1">
                <a:tableStyleId>{21E4AEA4-8DFA-4A89-87EB-49C32662AFE0}</a:tableStyleId>
              </a:tblPr>
              <a:tblGrid>
                <a:gridCol w="1021159"/>
                <a:gridCol w="1021159"/>
                <a:gridCol w="1021159"/>
                <a:gridCol w="1021159"/>
              </a:tblGrid>
              <a:tr h="370840">
                <a:tc>
                  <a:txBody>
                    <a:bodyPr/>
                    <a:lstStyle/>
                    <a:p>
                      <a:r>
                        <a:rPr lang="en-AU" sz="1400" dirty="0" smtClean="0"/>
                        <a:t>Cover</a:t>
                      </a:r>
                      <a:endParaRPr lang="en-AU" sz="1400" dirty="0"/>
                    </a:p>
                  </a:txBody>
                  <a:tcPr/>
                </a:tc>
                <a:tc>
                  <a:txBody>
                    <a:bodyPr/>
                    <a:lstStyle/>
                    <a:p>
                      <a:r>
                        <a:rPr lang="en-AU" sz="1400" dirty="0" smtClean="0"/>
                        <a:t>Waiting/</a:t>
                      </a:r>
                    </a:p>
                    <a:p>
                      <a:r>
                        <a:rPr lang="en-AU" sz="1400" dirty="0" smtClean="0"/>
                        <a:t>Benefit</a:t>
                      </a:r>
                      <a:r>
                        <a:rPr lang="en-AU" sz="1400" baseline="0" dirty="0" smtClean="0"/>
                        <a:t> </a:t>
                      </a:r>
                      <a:r>
                        <a:rPr lang="en-AU" sz="1400" dirty="0" smtClean="0"/>
                        <a:t>Period</a:t>
                      </a:r>
                      <a:endParaRPr lang="en-AU" sz="1400" dirty="0"/>
                    </a:p>
                  </a:txBody>
                  <a:tcPr/>
                </a:tc>
                <a:tc>
                  <a:txBody>
                    <a:bodyPr/>
                    <a:lstStyle/>
                    <a:p>
                      <a:r>
                        <a:rPr lang="en-AU" sz="1400" dirty="0" smtClean="0"/>
                        <a:t>Amount</a:t>
                      </a:r>
                      <a:endParaRPr lang="en-AU" sz="1400" dirty="0"/>
                    </a:p>
                  </a:txBody>
                  <a:tcPr/>
                </a:tc>
                <a:tc>
                  <a:txBody>
                    <a:bodyPr/>
                    <a:lstStyle/>
                    <a:p>
                      <a:r>
                        <a:rPr lang="en-AU" sz="1400" dirty="0" smtClean="0"/>
                        <a:t>Owner</a:t>
                      </a:r>
                      <a:endParaRPr lang="en-AU" sz="1400" dirty="0"/>
                    </a:p>
                  </a:txBody>
                  <a:tcPr/>
                </a:tc>
              </a:tr>
              <a:tr h="370840">
                <a:tc>
                  <a:txBody>
                    <a:bodyPr/>
                    <a:lstStyle/>
                    <a:p>
                      <a:r>
                        <a:rPr lang="en-AU" sz="1400" dirty="0" smtClean="0"/>
                        <a:t>Income Protection</a:t>
                      </a:r>
                      <a:endParaRPr lang="en-AU" sz="1400" dirty="0"/>
                    </a:p>
                  </a:txBody>
                  <a:tcPr/>
                </a:tc>
                <a:tc>
                  <a:txBody>
                    <a:bodyPr/>
                    <a:lstStyle/>
                    <a:p>
                      <a:r>
                        <a:rPr lang="en-AU" sz="1400" dirty="0" smtClean="0"/>
                        <a:t>30 days/ To Age 70</a:t>
                      </a:r>
                      <a:endParaRPr lang="en-AU" sz="1400" dirty="0"/>
                    </a:p>
                  </a:txBody>
                  <a:tcPr/>
                </a:tc>
                <a:tc>
                  <a:txBody>
                    <a:bodyPr/>
                    <a:lstStyle/>
                    <a:p>
                      <a:r>
                        <a:rPr lang="en-AU" sz="1400" dirty="0" smtClean="0"/>
                        <a:t>$6,250</a:t>
                      </a:r>
                      <a:endParaRPr lang="en-AU" sz="1400" dirty="0"/>
                    </a:p>
                  </a:txBody>
                  <a:tcPr/>
                </a:tc>
                <a:tc>
                  <a:txBody>
                    <a:bodyPr/>
                    <a:lstStyle/>
                    <a:p>
                      <a:r>
                        <a:rPr lang="en-AU" sz="1400" dirty="0" smtClean="0"/>
                        <a:t>Self</a:t>
                      </a:r>
                      <a:endParaRPr lang="en-AU" sz="1400" dirty="0"/>
                    </a:p>
                  </a:txBody>
                  <a:tcPr/>
                </a:tc>
              </a:tr>
              <a:tr h="370840">
                <a:tc>
                  <a:txBody>
                    <a:bodyPr/>
                    <a:lstStyle/>
                    <a:p>
                      <a:r>
                        <a:rPr lang="en-AU" sz="1400" dirty="0" smtClean="0"/>
                        <a:t>Death</a:t>
                      </a:r>
                      <a:endParaRPr lang="en-AU" sz="1400" dirty="0"/>
                    </a:p>
                  </a:txBody>
                  <a:tcPr/>
                </a:tc>
                <a:tc>
                  <a:txBody>
                    <a:bodyPr/>
                    <a:lstStyle/>
                    <a:p>
                      <a:endParaRPr lang="en-AU" sz="1400" dirty="0"/>
                    </a:p>
                  </a:txBody>
                  <a:tcPr/>
                </a:tc>
                <a:tc>
                  <a:txBody>
                    <a:bodyPr/>
                    <a:lstStyle/>
                    <a:p>
                      <a:r>
                        <a:rPr lang="en-AU" sz="1400" dirty="0" smtClean="0"/>
                        <a:t>$1.5m</a:t>
                      </a:r>
                      <a:endParaRPr lang="en-AU" sz="1400" dirty="0"/>
                    </a:p>
                  </a:txBody>
                  <a:tcPr/>
                </a:tc>
                <a:tc>
                  <a:txBody>
                    <a:bodyPr/>
                    <a:lstStyle/>
                    <a:p>
                      <a:r>
                        <a:rPr lang="en-AU" sz="1400" dirty="0" smtClean="0"/>
                        <a:t>SMSF</a:t>
                      </a:r>
                      <a:endParaRPr lang="en-AU" sz="1400" dirty="0"/>
                    </a:p>
                  </a:txBody>
                  <a:tcPr/>
                </a:tc>
              </a:tr>
              <a:tr h="370840">
                <a:tc>
                  <a:txBody>
                    <a:bodyPr/>
                    <a:lstStyle/>
                    <a:p>
                      <a:r>
                        <a:rPr lang="en-AU" sz="1400" dirty="0" smtClean="0"/>
                        <a:t>TPD Any</a:t>
                      </a:r>
                      <a:endParaRPr lang="en-AU" sz="1400" dirty="0"/>
                    </a:p>
                  </a:txBody>
                  <a:tcPr/>
                </a:tc>
                <a:tc>
                  <a:txBody>
                    <a:bodyPr/>
                    <a:lstStyle/>
                    <a:p>
                      <a:endParaRPr lang="en-AU" sz="1400" dirty="0"/>
                    </a:p>
                  </a:txBody>
                  <a:tcPr/>
                </a:tc>
                <a:tc>
                  <a:txBody>
                    <a:bodyPr/>
                    <a:lstStyle/>
                    <a:p>
                      <a:r>
                        <a:rPr lang="en-AU" sz="1400" dirty="0" smtClean="0"/>
                        <a:t>$1.5m</a:t>
                      </a:r>
                      <a:endParaRPr lang="en-AU" sz="1400" dirty="0"/>
                    </a:p>
                  </a:txBody>
                  <a:tcPr/>
                </a:tc>
                <a:tc>
                  <a:txBody>
                    <a:bodyPr/>
                    <a:lstStyle/>
                    <a:p>
                      <a:r>
                        <a:rPr lang="en-AU" sz="1400" dirty="0" smtClean="0"/>
                        <a:t>SMSF</a:t>
                      </a:r>
                      <a:endParaRPr lang="en-AU" sz="1400" dirty="0"/>
                    </a:p>
                  </a:txBody>
                  <a:tcPr/>
                </a:tc>
              </a:tr>
              <a:tr h="370840">
                <a:tc>
                  <a:txBody>
                    <a:bodyPr/>
                    <a:lstStyle/>
                    <a:p>
                      <a:r>
                        <a:rPr lang="en-AU" sz="1400" dirty="0" smtClean="0"/>
                        <a:t>Recovery</a:t>
                      </a:r>
                      <a:endParaRPr lang="en-AU" sz="1400" dirty="0"/>
                    </a:p>
                  </a:txBody>
                  <a:tcPr/>
                </a:tc>
                <a:tc>
                  <a:txBody>
                    <a:bodyPr/>
                    <a:lstStyle/>
                    <a:p>
                      <a:endParaRPr lang="en-AU" sz="1400" dirty="0"/>
                    </a:p>
                  </a:txBody>
                  <a:tcPr/>
                </a:tc>
                <a:tc>
                  <a:txBody>
                    <a:bodyPr/>
                    <a:lstStyle/>
                    <a:p>
                      <a:r>
                        <a:rPr lang="en-AU" sz="1400" dirty="0" smtClean="0"/>
                        <a:t>$300k</a:t>
                      </a:r>
                      <a:endParaRPr lang="en-AU" sz="1400" dirty="0"/>
                    </a:p>
                  </a:txBody>
                  <a:tcPr/>
                </a:tc>
                <a:tc>
                  <a:txBody>
                    <a:bodyPr/>
                    <a:lstStyle/>
                    <a:p>
                      <a:r>
                        <a:rPr lang="en-AU" sz="1400" dirty="0" smtClean="0"/>
                        <a:t>Self</a:t>
                      </a:r>
                      <a:endParaRPr lang="en-AU" sz="1400" dirty="0"/>
                    </a:p>
                  </a:txBody>
                  <a:tcPr/>
                </a:tc>
              </a:tr>
            </a:tbl>
          </a:graphicData>
        </a:graphic>
      </p:graphicFrame>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9956" y="1312069"/>
            <a:ext cx="4000500" cy="2667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Slide Number Placeholder 3"/>
          <p:cNvSpPr>
            <a:spLocks noGrp="1"/>
          </p:cNvSpPr>
          <p:nvPr>
            <p:ph type="sldNum" sz="quarter" idx="11"/>
          </p:nvPr>
        </p:nvSpPr>
        <p:spPr/>
        <p:txBody>
          <a:bodyPr/>
          <a:lstStyle/>
          <a:p>
            <a:fld id="{83543E8B-34E3-4691-BF02-1914AC488BC7}" type="slidenum">
              <a:rPr lang="nl-NL" smtClean="0"/>
              <a:pPr/>
              <a:t>23</a:t>
            </a:fld>
            <a:endParaRPr lang="nl-NL"/>
          </a:p>
        </p:txBody>
      </p:sp>
    </p:spTree>
    <p:extLst>
      <p:ext uri="{BB962C8B-B14F-4D97-AF65-F5344CB8AC3E}">
        <p14:creationId xmlns:p14="http://schemas.microsoft.com/office/powerpoint/2010/main" val="1097627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Current Life Insurance - Gordon</a:t>
            </a:r>
            <a:endParaRPr lang="en-US" dirty="0"/>
          </a:p>
        </p:txBody>
      </p:sp>
      <p:graphicFrame>
        <p:nvGraphicFramePr>
          <p:cNvPr id="5" name="Content Placeholder 4"/>
          <p:cNvGraphicFramePr>
            <a:graphicFrameLocks noGrp="1"/>
          </p:cNvGraphicFramePr>
          <p:nvPr>
            <p:ph sz="half" idx="1"/>
            <p:extLst/>
          </p:nvPr>
        </p:nvGraphicFramePr>
        <p:xfrm>
          <a:off x="423862" y="1557786"/>
          <a:ext cx="4084636" cy="2362200"/>
        </p:xfrm>
        <a:graphic>
          <a:graphicData uri="http://schemas.openxmlformats.org/drawingml/2006/table">
            <a:tbl>
              <a:tblPr firstRow="1" bandRow="1">
                <a:tableStyleId>{21E4AEA4-8DFA-4A89-87EB-49C32662AFE0}</a:tableStyleId>
              </a:tblPr>
              <a:tblGrid>
                <a:gridCol w="1021159"/>
                <a:gridCol w="1021159"/>
                <a:gridCol w="1021159"/>
                <a:gridCol w="1021159"/>
              </a:tblGrid>
              <a:tr h="370840">
                <a:tc>
                  <a:txBody>
                    <a:bodyPr/>
                    <a:lstStyle/>
                    <a:p>
                      <a:r>
                        <a:rPr lang="en-AU" sz="1400" dirty="0" smtClean="0"/>
                        <a:t>Cover</a:t>
                      </a:r>
                      <a:endParaRPr lang="en-AU" sz="1400" dirty="0"/>
                    </a:p>
                  </a:txBody>
                  <a:tcPr/>
                </a:tc>
                <a:tc>
                  <a:txBody>
                    <a:bodyPr/>
                    <a:lstStyle/>
                    <a:p>
                      <a:r>
                        <a:rPr lang="en-AU" sz="1400" dirty="0" smtClean="0"/>
                        <a:t>Waiting/</a:t>
                      </a:r>
                    </a:p>
                    <a:p>
                      <a:r>
                        <a:rPr lang="en-AU" sz="1400" dirty="0" smtClean="0"/>
                        <a:t>Benefit</a:t>
                      </a:r>
                      <a:r>
                        <a:rPr lang="en-AU" sz="1400" baseline="0" dirty="0" smtClean="0"/>
                        <a:t> </a:t>
                      </a:r>
                      <a:r>
                        <a:rPr lang="en-AU" sz="1400" dirty="0" smtClean="0"/>
                        <a:t>Period</a:t>
                      </a:r>
                      <a:endParaRPr lang="en-AU" sz="1400" dirty="0"/>
                    </a:p>
                  </a:txBody>
                  <a:tcPr/>
                </a:tc>
                <a:tc>
                  <a:txBody>
                    <a:bodyPr/>
                    <a:lstStyle/>
                    <a:p>
                      <a:r>
                        <a:rPr lang="en-AU" sz="1400" dirty="0" smtClean="0"/>
                        <a:t>Amount</a:t>
                      </a:r>
                      <a:endParaRPr lang="en-AU" sz="1400" dirty="0"/>
                    </a:p>
                  </a:txBody>
                  <a:tcPr/>
                </a:tc>
                <a:tc>
                  <a:txBody>
                    <a:bodyPr/>
                    <a:lstStyle/>
                    <a:p>
                      <a:r>
                        <a:rPr lang="en-AU" sz="1400" dirty="0" smtClean="0"/>
                        <a:t>Owner</a:t>
                      </a:r>
                      <a:endParaRPr lang="en-AU" sz="1400" dirty="0"/>
                    </a:p>
                  </a:txBody>
                  <a:tcPr/>
                </a:tc>
              </a:tr>
              <a:tr h="370840">
                <a:tc>
                  <a:txBody>
                    <a:bodyPr/>
                    <a:lstStyle/>
                    <a:p>
                      <a:r>
                        <a:rPr lang="en-AU" sz="1400" dirty="0" smtClean="0"/>
                        <a:t>Income Protection</a:t>
                      </a:r>
                      <a:endParaRPr lang="en-AU" sz="1400" dirty="0"/>
                    </a:p>
                  </a:txBody>
                  <a:tcPr/>
                </a:tc>
                <a:tc>
                  <a:txBody>
                    <a:bodyPr/>
                    <a:lstStyle/>
                    <a:p>
                      <a:r>
                        <a:rPr lang="en-AU" sz="1400" dirty="0" smtClean="0"/>
                        <a:t>30 days/ To Age 70</a:t>
                      </a:r>
                      <a:endParaRPr lang="en-AU" sz="1400" dirty="0"/>
                    </a:p>
                  </a:txBody>
                  <a:tcPr/>
                </a:tc>
                <a:tc>
                  <a:txBody>
                    <a:bodyPr/>
                    <a:lstStyle/>
                    <a:p>
                      <a:r>
                        <a:rPr lang="en-AU" sz="1400" dirty="0" smtClean="0"/>
                        <a:t>$6,250</a:t>
                      </a:r>
                      <a:endParaRPr lang="en-AU" sz="1400" dirty="0"/>
                    </a:p>
                  </a:txBody>
                  <a:tcPr/>
                </a:tc>
                <a:tc>
                  <a:txBody>
                    <a:bodyPr/>
                    <a:lstStyle/>
                    <a:p>
                      <a:r>
                        <a:rPr lang="en-AU" sz="1400" dirty="0" smtClean="0"/>
                        <a:t>Self</a:t>
                      </a:r>
                      <a:endParaRPr lang="en-AU" sz="1400" dirty="0"/>
                    </a:p>
                  </a:txBody>
                  <a:tcPr/>
                </a:tc>
              </a:tr>
              <a:tr h="370840">
                <a:tc>
                  <a:txBody>
                    <a:bodyPr/>
                    <a:lstStyle/>
                    <a:p>
                      <a:r>
                        <a:rPr lang="en-AU" sz="1400" dirty="0" smtClean="0"/>
                        <a:t>Death</a:t>
                      </a:r>
                      <a:endParaRPr lang="en-AU" sz="1400" dirty="0"/>
                    </a:p>
                  </a:txBody>
                  <a:tcPr/>
                </a:tc>
                <a:tc>
                  <a:txBody>
                    <a:bodyPr/>
                    <a:lstStyle/>
                    <a:p>
                      <a:endParaRPr lang="en-AU" sz="1400" dirty="0"/>
                    </a:p>
                  </a:txBody>
                  <a:tcPr/>
                </a:tc>
                <a:tc>
                  <a:txBody>
                    <a:bodyPr/>
                    <a:lstStyle/>
                    <a:p>
                      <a:r>
                        <a:rPr lang="en-AU" sz="1400" dirty="0" smtClean="0"/>
                        <a:t>$1.5m</a:t>
                      </a:r>
                      <a:endParaRPr lang="en-AU" sz="1400" dirty="0"/>
                    </a:p>
                  </a:txBody>
                  <a:tcPr/>
                </a:tc>
                <a:tc>
                  <a:txBody>
                    <a:bodyPr/>
                    <a:lstStyle/>
                    <a:p>
                      <a:r>
                        <a:rPr lang="en-AU" sz="1400" dirty="0" smtClean="0"/>
                        <a:t>SMSF</a:t>
                      </a:r>
                      <a:endParaRPr lang="en-AU" sz="1400" dirty="0"/>
                    </a:p>
                  </a:txBody>
                  <a:tcPr/>
                </a:tc>
              </a:tr>
              <a:tr h="370840">
                <a:tc>
                  <a:txBody>
                    <a:bodyPr/>
                    <a:lstStyle/>
                    <a:p>
                      <a:r>
                        <a:rPr lang="en-AU" sz="1400" dirty="0" smtClean="0"/>
                        <a:t>TPD Any</a:t>
                      </a:r>
                      <a:endParaRPr lang="en-AU" sz="1400" dirty="0"/>
                    </a:p>
                  </a:txBody>
                  <a:tcPr/>
                </a:tc>
                <a:tc>
                  <a:txBody>
                    <a:bodyPr/>
                    <a:lstStyle/>
                    <a:p>
                      <a:endParaRPr lang="en-AU" sz="1400" dirty="0"/>
                    </a:p>
                  </a:txBody>
                  <a:tcPr/>
                </a:tc>
                <a:tc>
                  <a:txBody>
                    <a:bodyPr/>
                    <a:lstStyle/>
                    <a:p>
                      <a:r>
                        <a:rPr lang="en-AU" sz="1400" dirty="0" smtClean="0"/>
                        <a:t>$1.5m</a:t>
                      </a:r>
                      <a:endParaRPr lang="en-AU" sz="1400" dirty="0"/>
                    </a:p>
                  </a:txBody>
                  <a:tcPr/>
                </a:tc>
                <a:tc>
                  <a:txBody>
                    <a:bodyPr/>
                    <a:lstStyle/>
                    <a:p>
                      <a:r>
                        <a:rPr lang="en-AU" sz="1400" dirty="0" smtClean="0"/>
                        <a:t>SMSF</a:t>
                      </a:r>
                      <a:endParaRPr lang="en-AU" sz="1400" dirty="0"/>
                    </a:p>
                  </a:txBody>
                  <a:tcPr/>
                </a:tc>
              </a:tr>
              <a:tr h="370840">
                <a:tc>
                  <a:txBody>
                    <a:bodyPr/>
                    <a:lstStyle/>
                    <a:p>
                      <a:r>
                        <a:rPr lang="en-AU" sz="1400" dirty="0" smtClean="0"/>
                        <a:t>Recovery</a:t>
                      </a:r>
                      <a:endParaRPr lang="en-AU" sz="1400" dirty="0"/>
                    </a:p>
                  </a:txBody>
                  <a:tcPr/>
                </a:tc>
                <a:tc>
                  <a:txBody>
                    <a:bodyPr/>
                    <a:lstStyle/>
                    <a:p>
                      <a:endParaRPr lang="en-AU" sz="1400" dirty="0"/>
                    </a:p>
                  </a:txBody>
                  <a:tcPr/>
                </a:tc>
                <a:tc>
                  <a:txBody>
                    <a:bodyPr/>
                    <a:lstStyle/>
                    <a:p>
                      <a:r>
                        <a:rPr lang="en-AU" sz="1400" dirty="0" smtClean="0"/>
                        <a:t>$300k</a:t>
                      </a:r>
                      <a:endParaRPr lang="en-AU" sz="1400" dirty="0"/>
                    </a:p>
                  </a:txBody>
                  <a:tcPr/>
                </a:tc>
                <a:tc>
                  <a:txBody>
                    <a:bodyPr/>
                    <a:lstStyle/>
                    <a:p>
                      <a:r>
                        <a:rPr lang="en-AU" sz="1400" dirty="0" smtClean="0"/>
                        <a:t>Self</a:t>
                      </a:r>
                      <a:endParaRPr lang="en-AU" sz="1400" dirty="0"/>
                    </a:p>
                  </a:txBody>
                  <a:tcPr/>
                </a:tc>
              </a:tr>
            </a:tbl>
          </a:graphicData>
        </a:graphic>
      </p:graphicFrame>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9956" y="1312069"/>
            <a:ext cx="4000500" cy="2667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Slide Number Placeholder 3"/>
          <p:cNvSpPr>
            <a:spLocks noGrp="1"/>
          </p:cNvSpPr>
          <p:nvPr>
            <p:ph type="sldNum" sz="quarter" idx="11"/>
          </p:nvPr>
        </p:nvSpPr>
        <p:spPr/>
        <p:txBody>
          <a:bodyPr/>
          <a:lstStyle/>
          <a:p>
            <a:fld id="{83543E8B-34E3-4691-BF02-1914AC488BC7}" type="slidenum">
              <a:rPr lang="nl-NL" smtClean="0"/>
              <a:pPr/>
              <a:t>24</a:t>
            </a:fld>
            <a:endParaRPr lang="nl-NL"/>
          </a:p>
        </p:txBody>
      </p:sp>
    </p:spTree>
    <p:extLst>
      <p:ext uri="{BB962C8B-B14F-4D97-AF65-F5344CB8AC3E}">
        <p14:creationId xmlns:p14="http://schemas.microsoft.com/office/powerpoint/2010/main" val="3025411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premium types and structure?</a:t>
            </a:r>
            <a:endParaRPr lang="en-AU"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0044" y="1416331"/>
            <a:ext cx="3446462" cy="245847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Slide Number Placeholder 4"/>
          <p:cNvSpPr>
            <a:spLocks noGrp="1"/>
          </p:cNvSpPr>
          <p:nvPr>
            <p:ph type="sldNum" sz="quarter" idx="11"/>
          </p:nvPr>
        </p:nvSpPr>
        <p:spPr/>
        <p:txBody>
          <a:bodyPr/>
          <a:lstStyle/>
          <a:p>
            <a:fld id="{79C8AC09-2212-4731-8699-0DE6117CC13D}" type="slidenum">
              <a:rPr lang="nl-NL" smtClean="0"/>
              <a:pPr/>
              <a:t>25</a:t>
            </a:fld>
            <a:endParaRPr lang="nl-NL"/>
          </a:p>
        </p:txBody>
      </p:sp>
    </p:spTree>
    <p:extLst>
      <p:ext uri="{BB962C8B-B14F-4D97-AF65-F5344CB8AC3E}">
        <p14:creationId xmlns:p14="http://schemas.microsoft.com/office/powerpoint/2010/main" val="1739857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AU" dirty="0" smtClean="0"/>
              <a:t>Some thoughts…</a:t>
            </a:r>
            <a:endParaRPr lang="en-AU" dirty="0"/>
          </a:p>
        </p:txBody>
      </p:sp>
      <p:sp>
        <p:nvSpPr>
          <p:cNvPr id="9" name="Content Placeholder 8"/>
          <p:cNvSpPr>
            <a:spLocks noGrp="1"/>
          </p:cNvSpPr>
          <p:nvPr>
            <p:ph sz="half" idx="1"/>
          </p:nvPr>
        </p:nvSpPr>
        <p:spPr/>
        <p:txBody>
          <a:bodyPr/>
          <a:lstStyle/>
          <a:p>
            <a:r>
              <a:rPr lang="en-AU" sz="1800" dirty="0" smtClean="0"/>
              <a:t>The purpose of cover should always be the right money, to the right people, at the right time.</a:t>
            </a:r>
          </a:p>
          <a:p>
            <a:r>
              <a:rPr lang="en-AU" sz="1800" dirty="0" smtClean="0"/>
              <a:t>Consider having Life/TPD for debts outside in a non-indexing policy.</a:t>
            </a:r>
          </a:p>
          <a:p>
            <a:r>
              <a:rPr lang="en-AU" sz="1800" dirty="0" smtClean="0"/>
              <a:t>SINKS and DINKS don’t have the commitments of couples with kids – is the deduction worth it?</a:t>
            </a:r>
          </a:p>
          <a:p>
            <a:r>
              <a:rPr lang="en-AU" sz="1800" dirty="0" smtClean="0"/>
              <a:t>Tighter superannuation contribution rules – could be detrimental to gross up.</a:t>
            </a:r>
          </a:p>
          <a:p>
            <a:endParaRPr lang="en-AU" sz="1800" dirty="0"/>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82419" y="1297781"/>
            <a:ext cx="2695575" cy="26955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 name="Slide Number Placeholder 6"/>
          <p:cNvSpPr>
            <a:spLocks noGrp="1"/>
          </p:cNvSpPr>
          <p:nvPr>
            <p:ph type="sldNum" sz="quarter" idx="11"/>
          </p:nvPr>
        </p:nvSpPr>
        <p:spPr/>
        <p:txBody>
          <a:bodyPr/>
          <a:lstStyle/>
          <a:p>
            <a:fld id="{E67F9F54-3145-4565-B56D-22E9F59C2C97}" type="slidenum">
              <a:rPr lang="nl-NL" smtClean="0"/>
              <a:pPr/>
              <a:t>26</a:t>
            </a:fld>
            <a:endParaRPr lang="nl-NL"/>
          </a:p>
        </p:txBody>
      </p:sp>
    </p:spTree>
    <p:extLst>
      <p:ext uri="{BB962C8B-B14F-4D97-AF65-F5344CB8AC3E}">
        <p14:creationId xmlns:p14="http://schemas.microsoft.com/office/powerpoint/2010/main" val="2960306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Questions?</a:t>
            </a:r>
            <a:endParaRPr lang="en-AU"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7973" y="1209208"/>
            <a:ext cx="3201427" cy="32014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Slide Number Placeholder 4"/>
          <p:cNvSpPr>
            <a:spLocks noGrp="1"/>
          </p:cNvSpPr>
          <p:nvPr>
            <p:ph type="sldNum" sz="quarter" idx="11"/>
          </p:nvPr>
        </p:nvSpPr>
        <p:spPr/>
        <p:txBody>
          <a:bodyPr/>
          <a:lstStyle/>
          <a:p>
            <a:fld id="{79C8AC09-2212-4731-8699-0DE6117CC13D}" type="slidenum">
              <a:rPr lang="nl-NL" smtClean="0"/>
              <a:pPr/>
              <a:t>27</a:t>
            </a:fld>
            <a:endParaRPr lang="nl-NL"/>
          </a:p>
        </p:txBody>
      </p:sp>
    </p:spTree>
    <p:extLst>
      <p:ext uri="{BB962C8B-B14F-4D97-AF65-F5344CB8AC3E}">
        <p14:creationId xmlns:p14="http://schemas.microsoft.com/office/powerpoint/2010/main" val="26498553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Fin</a:t>
            </a:r>
            <a:endParaRPr lang="en-AU"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2000" y="1406806"/>
            <a:ext cx="3064773" cy="246360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Slide Number Placeholder 3"/>
          <p:cNvSpPr>
            <a:spLocks noGrp="1"/>
          </p:cNvSpPr>
          <p:nvPr>
            <p:ph type="sldNum" sz="quarter" idx="11"/>
          </p:nvPr>
        </p:nvSpPr>
        <p:spPr/>
        <p:txBody>
          <a:bodyPr/>
          <a:lstStyle/>
          <a:p>
            <a:fld id="{83543E8B-34E3-4691-BF02-1914AC488BC7}" type="slidenum">
              <a:rPr lang="nl-NL" smtClean="0"/>
              <a:pPr/>
              <a:t>28</a:t>
            </a:fld>
            <a:endParaRPr lang="nl-NL"/>
          </a:p>
        </p:txBody>
      </p:sp>
    </p:spTree>
    <p:extLst>
      <p:ext uri="{BB962C8B-B14F-4D97-AF65-F5344CB8AC3E}">
        <p14:creationId xmlns:p14="http://schemas.microsoft.com/office/powerpoint/2010/main" val="2596150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Meet Gordon…</a:t>
            </a:r>
            <a:endParaRPr lang="en-AU" dirty="0"/>
          </a:p>
        </p:txBody>
      </p:sp>
      <p:sp>
        <p:nvSpPr>
          <p:cNvPr id="2" name="Content Placeholder 1"/>
          <p:cNvSpPr>
            <a:spLocks noGrp="1"/>
          </p:cNvSpPr>
          <p:nvPr>
            <p:ph sz="half" idx="1"/>
          </p:nvPr>
        </p:nvSpPr>
        <p:spPr>
          <a:xfrm>
            <a:off x="423862" y="1116278"/>
            <a:ext cx="4084638" cy="3447256"/>
          </a:xfrm>
        </p:spPr>
        <p:txBody>
          <a:bodyPr/>
          <a:lstStyle/>
          <a:p>
            <a:r>
              <a:rPr lang="en-AU" sz="2000" dirty="0" smtClean="0"/>
              <a:t>45 </a:t>
            </a:r>
            <a:r>
              <a:rPr lang="en-AU" sz="2000" dirty="0" smtClean="0"/>
              <a:t>years old</a:t>
            </a:r>
          </a:p>
          <a:p>
            <a:r>
              <a:rPr lang="en-AU" sz="2000" dirty="0" smtClean="0"/>
              <a:t>Single</a:t>
            </a:r>
          </a:p>
          <a:p>
            <a:r>
              <a:rPr lang="en-AU" sz="2000" dirty="0" smtClean="0"/>
              <a:t>Earns $100k per annum</a:t>
            </a:r>
          </a:p>
          <a:p>
            <a:r>
              <a:rPr lang="en-AU" sz="2000" dirty="0" smtClean="0"/>
              <a:t>ESD 01/07/2008</a:t>
            </a:r>
          </a:p>
          <a:p>
            <a:r>
              <a:rPr lang="en-AU" sz="2000" dirty="0" smtClean="0"/>
              <a:t>Salary Sacrifices 4%</a:t>
            </a:r>
          </a:p>
          <a:p>
            <a:r>
              <a:rPr lang="en-AU" sz="2000" dirty="0" smtClean="0"/>
              <a:t>No mortgage</a:t>
            </a:r>
          </a:p>
          <a:p>
            <a:r>
              <a:rPr lang="en-AU" sz="2000" dirty="0" smtClean="0"/>
              <a:t>No dependants</a:t>
            </a:r>
          </a:p>
          <a:p>
            <a:r>
              <a:rPr lang="en-AU" sz="2000" dirty="0" smtClean="0"/>
              <a:t>No hope!</a:t>
            </a:r>
          </a:p>
          <a:p>
            <a:endParaRPr lang="en-AU" sz="2000" dirty="0" smtClean="0"/>
          </a:p>
          <a:p>
            <a:endParaRPr lang="en-AU" sz="2000" dirty="0" smtClean="0"/>
          </a:p>
          <a:p>
            <a:endParaRPr lang="en-AU" sz="20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53667" y="1752600"/>
            <a:ext cx="1569507" cy="156950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483" name="Slide Number Placeholder 3"/>
          <p:cNvSpPr>
            <a:spLocks noGrp="1"/>
          </p:cNvSpPr>
          <p:nvPr>
            <p:ph type="sldNum" sz="quarter" idx="11"/>
          </p:nvPr>
        </p:nvSpPr>
        <p:spPr/>
        <p:txBody>
          <a:bodyPr/>
          <a:lstStyle/>
          <a:p>
            <a:fld id="{0AE52714-6DED-47B5-9C4F-CD2508AC7887}" type="slidenum">
              <a:rPr lang="nl-NL" smtClean="0"/>
              <a:pPr/>
              <a:t>3</a:t>
            </a:fld>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100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100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100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100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100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Current Life Insurance</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04469037"/>
              </p:ext>
            </p:extLst>
          </p:nvPr>
        </p:nvGraphicFramePr>
        <p:xfrm>
          <a:off x="423862" y="1557786"/>
          <a:ext cx="4084636" cy="2362200"/>
        </p:xfrm>
        <a:graphic>
          <a:graphicData uri="http://schemas.openxmlformats.org/drawingml/2006/table">
            <a:tbl>
              <a:tblPr firstRow="1" bandRow="1">
                <a:tableStyleId>{21E4AEA4-8DFA-4A89-87EB-49C32662AFE0}</a:tableStyleId>
              </a:tblPr>
              <a:tblGrid>
                <a:gridCol w="1021159"/>
                <a:gridCol w="1021159"/>
                <a:gridCol w="1021159"/>
                <a:gridCol w="1021159"/>
              </a:tblGrid>
              <a:tr h="370840">
                <a:tc>
                  <a:txBody>
                    <a:bodyPr/>
                    <a:lstStyle/>
                    <a:p>
                      <a:r>
                        <a:rPr lang="en-AU" sz="1400" dirty="0" smtClean="0"/>
                        <a:t>Cover</a:t>
                      </a:r>
                      <a:endParaRPr lang="en-AU" sz="1400" dirty="0"/>
                    </a:p>
                  </a:txBody>
                  <a:tcPr/>
                </a:tc>
                <a:tc>
                  <a:txBody>
                    <a:bodyPr/>
                    <a:lstStyle/>
                    <a:p>
                      <a:r>
                        <a:rPr lang="en-AU" sz="1400" dirty="0" smtClean="0"/>
                        <a:t>Waiting/</a:t>
                      </a:r>
                    </a:p>
                    <a:p>
                      <a:r>
                        <a:rPr lang="en-AU" sz="1400" dirty="0" smtClean="0"/>
                        <a:t>Benefit</a:t>
                      </a:r>
                      <a:r>
                        <a:rPr lang="en-AU" sz="1400" baseline="0" dirty="0" smtClean="0"/>
                        <a:t> </a:t>
                      </a:r>
                      <a:r>
                        <a:rPr lang="en-AU" sz="1400" dirty="0" smtClean="0"/>
                        <a:t>Period</a:t>
                      </a:r>
                      <a:endParaRPr lang="en-AU" sz="1400" dirty="0"/>
                    </a:p>
                  </a:txBody>
                  <a:tcPr/>
                </a:tc>
                <a:tc>
                  <a:txBody>
                    <a:bodyPr/>
                    <a:lstStyle/>
                    <a:p>
                      <a:r>
                        <a:rPr lang="en-AU" sz="1400" dirty="0" smtClean="0"/>
                        <a:t>Amount</a:t>
                      </a:r>
                      <a:endParaRPr lang="en-AU" sz="1400" dirty="0"/>
                    </a:p>
                  </a:txBody>
                  <a:tcPr/>
                </a:tc>
                <a:tc>
                  <a:txBody>
                    <a:bodyPr/>
                    <a:lstStyle/>
                    <a:p>
                      <a:r>
                        <a:rPr lang="en-AU" sz="1400" dirty="0" smtClean="0"/>
                        <a:t>Owner</a:t>
                      </a:r>
                      <a:endParaRPr lang="en-AU" sz="1400" dirty="0"/>
                    </a:p>
                  </a:txBody>
                  <a:tcPr/>
                </a:tc>
              </a:tr>
              <a:tr h="370840">
                <a:tc>
                  <a:txBody>
                    <a:bodyPr/>
                    <a:lstStyle/>
                    <a:p>
                      <a:r>
                        <a:rPr lang="en-AU" sz="1400" dirty="0" smtClean="0"/>
                        <a:t>Income Protection</a:t>
                      </a:r>
                      <a:endParaRPr lang="en-AU" sz="1400" dirty="0"/>
                    </a:p>
                  </a:txBody>
                  <a:tcPr/>
                </a:tc>
                <a:tc>
                  <a:txBody>
                    <a:bodyPr/>
                    <a:lstStyle/>
                    <a:p>
                      <a:r>
                        <a:rPr lang="en-AU" sz="1400" dirty="0" smtClean="0"/>
                        <a:t>30 days/ To Age 70</a:t>
                      </a:r>
                      <a:endParaRPr lang="en-AU" sz="1400" dirty="0"/>
                    </a:p>
                  </a:txBody>
                  <a:tcPr/>
                </a:tc>
                <a:tc>
                  <a:txBody>
                    <a:bodyPr/>
                    <a:lstStyle/>
                    <a:p>
                      <a:r>
                        <a:rPr lang="en-AU" sz="1400" dirty="0" smtClean="0"/>
                        <a:t>$6,250</a:t>
                      </a:r>
                      <a:endParaRPr lang="en-AU" sz="1400" dirty="0"/>
                    </a:p>
                  </a:txBody>
                  <a:tcPr/>
                </a:tc>
                <a:tc>
                  <a:txBody>
                    <a:bodyPr/>
                    <a:lstStyle/>
                    <a:p>
                      <a:r>
                        <a:rPr lang="en-AU" sz="1400" dirty="0" smtClean="0"/>
                        <a:t>Self</a:t>
                      </a:r>
                      <a:endParaRPr lang="en-AU" sz="1400" dirty="0"/>
                    </a:p>
                  </a:txBody>
                  <a:tcPr/>
                </a:tc>
              </a:tr>
              <a:tr h="370840">
                <a:tc>
                  <a:txBody>
                    <a:bodyPr/>
                    <a:lstStyle/>
                    <a:p>
                      <a:r>
                        <a:rPr lang="en-AU" sz="1400" dirty="0" smtClean="0"/>
                        <a:t>Death</a:t>
                      </a:r>
                      <a:endParaRPr lang="en-AU" sz="1400" dirty="0"/>
                    </a:p>
                  </a:txBody>
                  <a:tcPr/>
                </a:tc>
                <a:tc>
                  <a:txBody>
                    <a:bodyPr/>
                    <a:lstStyle/>
                    <a:p>
                      <a:endParaRPr lang="en-AU" sz="1400" dirty="0"/>
                    </a:p>
                  </a:txBody>
                  <a:tcPr/>
                </a:tc>
                <a:tc>
                  <a:txBody>
                    <a:bodyPr/>
                    <a:lstStyle/>
                    <a:p>
                      <a:r>
                        <a:rPr lang="en-AU" sz="1400" dirty="0" smtClean="0"/>
                        <a:t>$1.5m</a:t>
                      </a:r>
                      <a:endParaRPr lang="en-AU" sz="1400" dirty="0"/>
                    </a:p>
                  </a:txBody>
                  <a:tcPr/>
                </a:tc>
                <a:tc>
                  <a:txBody>
                    <a:bodyPr/>
                    <a:lstStyle/>
                    <a:p>
                      <a:r>
                        <a:rPr lang="en-AU" sz="1400" dirty="0" smtClean="0"/>
                        <a:t>Super</a:t>
                      </a:r>
                      <a:endParaRPr lang="en-AU" sz="1400" dirty="0"/>
                    </a:p>
                  </a:txBody>
                  <a:tcPr/>
                </a:tc>
              </a:tr>
              <a:tr h="370840">
                <a:tc>
                  <a:txBody>
                    <a:bodyPr/>
                    <a:lstStyle/>
                    <a:p>
                      <a:r>
                        <a:rPr lang="en-AU" sz="1400" dirty="0" smtClean="0"/>
                        <a:t>TPD Any</a:t>
                      </a:r>
                      <a:endParaRPr lang="en-AU" sz="1400" dirty="0"/>
                    </a:p>
                  </a:txBody>
                  <a:tcPr/>
                </a:tc>
                <a:tc>
                  <a:txBody>
                    <a:bodyPr/>
                    <a:lstStyle/>
                    <a:p>
                      <a:endParaRPr lang="en-AU" sz="1400" dirty="0"/>
                    </a:p>
                  </a:txBody>
                  <a:tcPr/>
                </a:tc>
                <a:tc>
                  <a:txBody>
                    <a:bodyPr/>
                    <a:lstStyle/>
                    <a:p>
                      <a:r>
                        <a:rPr lang="en-AU" sz="1400" dirty="0" smtClean="0"/>
                        <a:t>$1.5m</a:t>
                      </a:r>
                      <a:endParaRPr lang="en-AU" sz="1400" dirty="0"/>
                    </a:p>
                  </a:txBody>
                  <a:tcPr/>
                </a:tc>
                <a:tc>
                  <a:txBody>
                    <a:bodyPr/>
                    <a:lstStyle/>
                    <a:p>
                      <a:r>
                        <a:rPr lang="en-AU" sz="1400" dirty="0" smtClean="0"/>
                        <a:t>Super</a:t>
                      </a:r>
                      <a:endParaRPr lang="en-AU" sz="1400" dirty="0"/>
                    </a:p>
                  </a:txBody>
                  <a:tcPr/>
                </a:tc>
              </a:tr>
              <a:tr h="370840">
                <a:tc>
                  <a:txBody>
                    <a:bodyPr/>
                    <a:lstStyle/>
                    <a:p>
                      <a:r>
                        <a:rPr lang="en-AU" sz="1400" dirty="0" smtClean="0"/>
                        <a:t>Recovery</a:t>
                      </a:r>
                      <a:endParaRPr lang="en-AU" sz="1400" dirty="0"/>
                    </a:p>
                  </a:txBody>
                  <a:tcPr/>
                </a:tc>
                <a:tc>
                  <a:txBody>
                    <a:bodyPr/>
                    <a:lstStyle/>
                    <a:p>
                      <a:endParaRPr lang="en-AU" sz="1400" dirty="0"/>
                    </a:p>
                  </a:txBody>
                  <a:tcPr/>
                </a:tc>
                <a:tc>
                  <a:txBody>
                    <a:bodyPr/>
                    <a:lstStyle/>
                    <a:p>
                      <a:r>
                        <a:rPr lang="en-AU" sz="1400" dirty="0" smtClean="0"/>
                        <a:t>$300k</a:t>
                      </a:r>
                      <a:endParaRPr lang="en-AU" sz="1400" dirty="0"/>
                    </a:p>
                  </a:txBody>
                  <a:tcPr/>
                </a:tc>
                <a:tc>
                  <a:txBody>
                    <a:bodyPr/>
                    <a:lstStyle/>
                    <a:p>
                      <a:r>
                        <a:rPr lang="en-AU" sz="1400" dirty="0" smtClean="0"/>
                        <a:t>Self</a:t>
                      </a:r>
                      <a:endParaRPr lang="en-AU" sz="1400" dirty="0"/>
                    </a:p>
                  </a:txBody>
                  <a:tcPr/>
                </a:tc>
              </a:tr>
            </a:tbl>
          </a:graphicData>
        </a:graphic>
      </p:graphicFrame>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9956" y="1312069"/>
            <a:ext cx="4000500" cy="2667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Slide Number Placeholder 3"/>
          <p:cNvSpPr>
            <a:spLocks noGrp="1"/>
          </p:cNvSpPr>
          <p:nvPr>
            <p:ph type="sldNum" sz="quarter" idx="11"/>
          </p:nvPr>
        </p:nvSpPr>
        <p:spPr/>
        <p:txBody>
          <a:bodyPr/>
          <a:lstStyle/>
          <a:p>
            <a:fld id="{83543E8B-34E3-4691-BF02-1914AC488BC7}" type="slidenum">
              <a:rPr lang="nl-NL" smtClean="0"/>
              <a:pPr/>
              <a:t>4</a:t>
            </a:fld>
            <a:endParaRPr lang="nl-NL"/>
          </a:p>
        </p:txBody>
      </p:sp>
    </p:spTree>
    <p:extLst>
      <p:ext uri="{BB962C8B-B14F-4D97-AF65-F5344CB8AC3E}">
        <p14:creationId xmlns:p14="http://schemas.microsoft.com/office/powerpoint/2010/main" val="4194461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Gordon’s stuff…</a:t>
            </a:r>
            <a:endParaRPr lang="en-AU" dirty="0"/>
          </a:p>
        </p:txBody>
      </p:sp>
      <p:sp>
        <p:nvSpPr>
          <p:cNvPr id="3" name="Content Placeholder 2"/>
          <p:cNvSpPr>
            <a:spLocks noGrp="1"/>
          </p:cNvSpPr>
          <p:nvPr>
            <p:ph sz="half" idx="1"/>
          </p:nvPr>
        </p:nvSpPr>
        <p:spPr>
          <a:xfrm>
            <a:off x="423862" y="1113830"/>
            <a:ext cx="4084638" cy="3447256"/>
          </a:xfrm>
        </p:spPr>
        <p:txBody>
          <a:bodyPr/>
          <a:lstStyle/>
          <a:p>
            <a:endParaRPr lang="en-AU" dirty="0" smtClean="0"/>
          </a:p>
          <a:p>
            <a:r>
              <a:rPr lang="en-AU" dirty="0" smtClean="0"/>
              <a:t>Super balance of $130,000</a:t>
            </a:r>
          </a:p>
          <a:p>
            <a:r>
              <a:rPr lang="en-AU" dirty="0" smtClean="0"/>
              <a:t>Savings $10k</a:t>
            </a:r>
          </a:p>
          <a:p>
            <a:r>
              <a:rPr lang="en-AU" dirty="0" smtClean="0"/>
              <a:t>Personal Contents $60k</a:t>
            </a:r>
            <a:endParaRPr lang="en-AU"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87888" y="1113830"/>
            <a:ext cx="4084637" cy="306347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Slide Number Placeholder 4"/>
          <p:cNvSpPr>
            <a:spLocks noGrp="1"/>
          </p:cNvSpPr>
          <p:nvPr>
            <p:ph type="sldNum" sz="quarter" idx="11"/>
          </p:nvPr>
        </p:nvSpPr>
        <p:spPr/>
        <p:txBody>
          <a:bodyPr/>
          <a:lstStyle/>
          <a:p>
            <a:fld id="{79C8AC09-2212-4731-8699-0DE6117CC13D}" type="slidenum">
              <a:rPr lang="nl-NL" smtClean="0"/>
              <a:pPr/>
              <a:t>5</a:t>
            </a:fld>
            <a:endParaRPr lang="nl-NL"/>
          </a:p>
        </p:txBody>
      </p:sp>
    </p:spTree>
    <p:extLst>
      <p:ext uri="{BB962C8B-B14F-4D97-AF65-F5344CB8AC3E}">
        <p14:creationId xmlns:p14="http://schemas.microsoft.com/office/powerpoint/2010/main" val="3003266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Estate Plan</a:t>
            </a:r>
            <a:endParaRPr lang="en-AU" dirty="0"/>
          </a:p>
        </p:txBody>
      </p:sp>
      <p:sp>
        <p:nvSpPr>
          <p:cNvPr id="3" name="Content Placeholder 2"/>
          <p:cNvSpPr>
            <a:spLocks noGrp="1"/>
          </p:cNvSpPr>
          <p:nvPr>
            <p:ph sz="half" idx="1"/>
          </p:nvPr>
        </p:nvSpPr>
        <p:spPr/>
        <p:txBody>
          <a:bodyPr/>
          <a:lstStyle/>
          <a:p>
            <a:r>
              <a:rPr lang="en-AU" dirty="0" smtClean="0"/>
              <a:t>Leave funds:</a:t>
            </a:r>
          </a:p>
          <a:p>
            <a:r>
              <a:rPr lang="en-AU" dirty="0" smtClean="0"/>
              <a:t>Mum (18%)</a:t>
            </a:r>
          </a:p>
          <a:p>
            <a:r>
              <a:rPr lang="en-AU" dirty="0" smtClean="0"/>
              <a:t>Brother (18%)</a:t>
            </a:r>
          </a:p>
          <a:p>
            <a:r>
              <a:rPr lang="en-AU" dirty="0" smtClean="0"/>
              <a:t>2 Nieces (18% each)</a:t>
            </a:r>
          </a:p>
          <a:p>
            <a:r>
              <a:rPr lang="en-AU" dirty="0" smtClean="0"/>
              <a:t>Best Friend (18%)</a:t>
            </a:r>
          </a:p>
          <a:p>
            <a:r>
              <a:rPr lang="en-AU" dirty="0" smtClean="0"/>
              <a:t>Charity (10%)</a:t>
            </a:r>
            <a:endParaRPr lang="en-AU"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34000" y="1438275"/>
            <a:ext cx="2603500" cy="26035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Slide Number Placeholder 4"/>
          <p:cNvSpPr>
            <a:spLocks noGrp="1"/>
          </p:cNvSpPr>
          <p:nvPr>
            <p:ph type="sldNum" sz="quarter" idx="11"/>
          </p:nvPr>
        </p:nvSpPr>
        <p:spPr/>
        <p:txBody>
          <a:bodyPr/>
          <a:lstStyle/>
          <a:p>
            <a:fld id="{79C8AC09-2212-4731-8699-0DE6117CC13D}" type="slidenum">
              <a:rPr lang="nl-NL" smtClean="0"/>
              <a:pPr/>
              <a:t>6</a:t>
            </a:fld>
            <a:endParaRPr lang="nl-NL"/>
          </a:p>
        </p:txBody>
      </p:sp>
    </p:spTree>
    <p:extLst>
      <p:ext uri="{BB962C8B-B14F-4D97-AF65-F5344CB8AC3E}">
        <p14:creationId xmlns:p14="http://schemas.microsoft.com/office/powerpoint/2010/main" val="1314343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would you change?</a:t>
            </a:r>
            <a:endParaRPr lang="en-AU"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0044" y="922338"/>
            <a:ext cx="3446462" cy="344646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Slide Number Placeholder 4"/>
          <p:cNvSpPr>
            <a:spLocks noGrp="1"/>
          </p:cNvSpPr>
          <p:nvPr>
            <p:ph type="sldNum" sz="quarter" idx="11"/>
          </p:nvPr>
        </p:nvSpPr>
        <p:spPr/>
        <p:txBody>
          <a:bodyPr/>
          <a:lstStyle/>
          <a:p>
            <a:fld id="{79C8AC09-2212-4731-8699-0DE6117CC13D}" type="slidenum">
              <a:rPr lang="nl-NL" smtClean="0"/>
              <a:pPr/>
              <a:t>7</a:t>
            </a:fld>
            <a:endParaRPr lang="nl-NL"/>
          </a:p>
        </p:txBody>
      </p:sp>
    </p:spTree>
    <p:extLst>
      <p:ext uri="{BB962C8B-B14F-4D97-AF65-F5344CB8AC3E}">
        <p14:creationId xmlns:p14="http://schemas.microsoft.com/office/powerpoint/2010/main" val="3851877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What happened?</a:t>
            </a:r>
            <a:endParaRPr lang="en-AU" dirty="0"/>
          </a:p>
        </p:txBody>
      </p:sp>
      <p:sp>
        <p:nvSpPr>
          <p:cNvPr id="6" name="Content Placeholder 5"/>
          <p:cNvSpPr>
            <a:spLocks noGrp="1"/>
          </p:cNvSpPr>
          <p:nvPr>
            <p:ph sz="half" idx="1"/>
          </p:nvPr>
        </p:nvSpPr>
        <p:spPr/>
        <p:txBody>
          <a:bodyPr/>
          <a:lstStyle/>
          <a:p>
            <a:endParaRPr lang="en-AU" dirty="0" smtClean="0"/>
          </a:p>
          <a:p>
            <a:endParaRPr lang="en-AU" dirty="0"/>
          </a:p>
          <a:p>
            <a:r>
              <a:rPr lang="en-AU" dirty="0" smtClean="0"/>
              <a:t>Gordon passes away;</a:t>
            </a:r>
          </a:p>
          <a:p>
            <a:r>
              <a:rPr lang="en-AU" dirty="0" smtClean="0"/>
              <a:t>How did we go?</a:t>
            </a:r>
            <a:endParaRPr lang="en-AU" dirty="0"/>
          </a:p>
        </p:txBody>
      </p:sp>
      <p:sp>
        <p:nvSpPr>
          <p:cNvPr id="4" name="Slide Number Placeholder 3"/>
          <p:cNvSpPr>
            <a:spLocks noGrp="1"/>
          </p:cNvSpPr>
          <p:nvPr>
            <p:ph type="sldNum" sz="quarter" idx="11"/>
          </p:nvPr>
        </p:nvSpPr>
        <p:spPr/>
        <p:txBody>
          <a:bodyPr/>
          <a:lstStyle/>
          <a:p>
            <a:fld id="{83543E8B-34E3-4691-BF02-1914AC488BC7}" type="slidenum">
              <a:rPr lang="nl-NL" smtClean="0"/>
              <a:pPr/>
              <a:t>8</a:t>
            </a:fld>
            <a:endParaRPr lang="nl-NL"/>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87888" y="1370767"/>
            <a:ext cx="4084637" cy="254960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59172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result (if no changes made)…</a:t>
            </a:r>
            <a:endParaRPr lang="en-AU" dirty="0"/>
          </a:p>
        </p:txBody>
      </p:sp>
      <p:sp>
        <p:nvSpPr>
          <p:cNvPr id="3" name="Content Placeholder 2"/>
          <p:cNvSpPr>
            <a:spLocks noGrp="1"/>
          </p:cNvSpPr>
          <p:nvPr>
            <p:ph sz="half" idx="1"/>
          </p:nvPr>
        </p:nvSpPr>
        <p:spPr/>
        <p:txBody>
          <a:bodyPr/>
          <a:lstStyle/>
          <a:p>
            <a:r>
              <a:rPr lang="en-AU" sz="2400" dirty="0" smtClean="0"/>
              <a:t>Lump Sum tax in excess of $450k;</a:t>
            </a:r>
          </a:p>
          <a:p>
            <a:r>
              <a:rPr lang="en-AU" sz="2400" dirty="0" smtClean="0"/>
              <a:t>No funeral cover – as it was held in superannuation.</a:t>
            </a:r>
          </a:p>
          <a:p>
            <a:r>
              <a:rPr lang="en-AU" sz="2400" dirty="0" smtClean="0"/>
              <a:t>Estate value dropped – less to beneficiaries.</a:t>
            </a:r>
          </a:p>
          <a:p>
            <a:r>
              <a:rPr lang="en-AU" sz="2400" dirty="0" smtClean="0"/>
              <a:t>Would the deductions have been worth it?</a:t>
            </a:r>
          </a:p>
          <a:p>
            <a:endParaRPr lang="en-AU" sz="2400"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95899" y="1160463"/>
            <a:ext cx="2942725" cy="29406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Slide Number Placeholder 4"/>
          <p:cNvSpPr>
            <a:spLocks noGrp="1"/>
          </p:cNvSpPr>
          <p:nvPr>
            <p:ph type="sldNum" sz="quarter" idx="11"/>
          </p:nvPr>
        </p:nvSpPr>
        <p:spPr/>
        <p:txBody>
          <a:bodyPr/>
          <a:lstStyle/>
          <a:p>
            <a:fld id="{79C8AC09-2212-4731-8699-0DE6117CC13D}" type="slidenum">
              <a:rPr lang="nl-NL" smtClean="0"/>
              <a:pPr/>
              <a:t>9</a:t>
            </a:fld>
            <a:endParaRPr lang="nl-NL"/>
          </a:p>
        </p:txBody>
      </p:sp>
    </p:spTree>
    <p:extLst>
      <p:ext uri="{BB962C8B-B14F-4D97-AF65-F5344CB8AC3E}">
        <p14:creationId xmlns:p14="http://schemas.microsoft.com/office/powerpoint/2010/main" val="1533446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Asteron Life_PowerPoint template v1">
  <a:themeElements>
    <a:clrScheme name="Asteron Life Colours 2">
      <a:dk1>
        <a:srgbClr val="000000"/>
      </a:dk1>
      <a:lt1>
        <a:srgbClr val="FFFFFF"/>
      </a:lt1>
      <a:dk2>
        <a:srgbClr val="0081C6"/>
      </a:dk2>
      <a:lt2>
        <a:srgbClr val="5A6466"/>
      </a:lt2>
      <a:accent1>
        <a:srgbClr val="E2007A"/>
      </a:accent1>
      <a:accent2>
        <a:srgbClr val="009EE0"/>
      </a:accent2>
      <a:accent3>
        <a:srgbClr val="FFD500"/>
      </a:accent3>
      <a:accent4>
        <a:srgbClr val="D4D700"/>
      </a:accent4>
      <a:accent5>
        <a:srgbClr val="F29400"/>
      </a:accent5>
      <a:accent6>
        <a:srgbClr val="AC007C"/>
      </a:accent6>
      <a:hlink>
        <a:srgbClr val="AC007C"/>
      </a:hlink>
      <a:folHlink>
        <a:srgbClr val="96969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180000" tIns="180000" rIns="180000" bIns="180000" numCol="1" rtlCol="0" anchor="ctr" anchorCtr="0" compatLnSpc="1">
        <a:prstTxWarp prst="textNoShape">
          <a:avLst/>
        </a:prstTxWarp>
        <a:no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sz="1800" b="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B4C3E1"/>
        </a:solidFill>
        <a:ln w="9525" cap="flat" cmpd="sng" algn="ctr">
          <a:solidFill>
            <a:srgbClr val="000066"/>
          </a:solidFill>
          <a:prstDash val="solid"/>
          <a:round/>
          <a:headEnd type="none" w="med" len="med"/>
          <a:tailEnd type="none" w="med" len="med"/>
        </a:ln>
        <a:effectLst/>
      </a:spPr>
      <a:bodyPr vert="horz" wrap="square" lIns="180000" tIns="180000" rIns="180000" bIns="18000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a:ln>
              <a:noFill/>
            </a:ln>
            <a:solidFill>
              <a:schemeClr val="tx1"/>
            </a:solidFill>
            <a:effectLst/>
            <a:latin typeface="Arial" charset="0"/>
          </a:defRPr>
        </a:defPPr>
      </a:lstStyle>
    </a:lnDef>
  </a:objectDefaults>
  <a:extraClrSchemeLst>
    <a:extraClrScheme>
      <a:clrScheme name="Custom Design 1">
        <a:dk1>
          <a:srgbClr val="000066"/>
        </a:dk1>
        <a:lt1>
          <a:srgbClr val="FFFFFF"/>
        </a:lt1>
        <a:dk2>
          <a:srgbClr val="000066"/>
        </a:dk2>
        <a:lt2>
          <a:srgbClr val="808080"/>
        </a:lt2>
        <a:accent1>
          <a:srgbClr val="B4C3E1"/>
        </a:accent1>
        <a:accent2>
          <a:srgbClr val="FF6600"/>
        </a:accent2>
        <a:accent3>
          <a:srgbClr val="FFFFFF"/>
        </a:accent3>
        <a:accent4>
          <a:srgbClr val="000056"/>
        </a:accent4>
        <a:accent5>
          <a:srgbClr val="D6DEEE"/>
        </a:accent5>
        <a:accent6>
          <a:srgbClr val="E75C00"/>
        </a:accent6>
        <a:hlink>
          <a:srgbClr val="000066"/>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steron Life_PowerPoint template v1">
  <a:themeElements>
    <a:clrScheme name="Asteron Life Colours 2">
      <a:dk1>
        <a:srgbClr val="000000"/>
      </a:dk1>
      <a:lt1>
        <a:srgbClr val="FFFFFF"/>
      </a:lt1>
      <a:dk2>
        <a:srgbClr val="0081C6"/>
      </a:dk2>
      <a:lt2>
        <a:srgbClr val="5A6466"/>
      </a:lt2>
      <a:accent1>
        <a:srgbClr val="E2007A"/>
      </a:accent1>
      <a:accent2>
        <a:srgbClr val="009EE0"/>
      </a:accent2>
      <a:accent3>
        <a:srgbClr val="FFD500"/>
      </a:accent3>
      <a:accent4>
        <a:srgbClr val="D4D700"/>
      </a:accent4>
      <a:accent5>
        <a:srgbClr val="F29400"/>
      </a:accent5>
      <a:accent6>
        <a:srgbClr val="AC007C"/>
      </a:accent6>
      <a:hlink>
        <a:srgbClr val="AC007C"/>
      </a:hlink>
      <a:folHlink>
        <a:srgbClr val="96969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180000" tIns="180000" rIns="180000" bIns="180000" numCol="1" rtlCol="0" anchor="ctr" anchorCtr="0" compatLnSpc="1">
        <a:prstTxWarp prst="textNoShape">
          <a:avLst/>
        </a:prstTxWarp>
        <a:no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sz="1800" b="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B4C3E1"/>
        </a:solidFill>
        <a:ln w="9525" cap="flat" cmpd="sng" algn="ctr">
          <a:solidFill>
            <a:srgbClr val="000066"/>
          </a:solidFill>
          <a:prstDash val="solid"/>
          <a:round/>
          <a:headEnd type="none" w="med" len="med"/>
          <a:tailEnd type="none" w="med" len="med"/>
        </a:ln>
        <a:effectLst/>
      </a:spPr>
      <a:bodyPr vert="horz" wrap="square" lIns="180000" tIns="180000" rIns="180000" bIns="18000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a:ln>
              <a:noFill/>
            </a:ln>
            <a:solidFill>
              <a:schemeClr val="tx1"/>
            </a:solidFill>
            <a:effectLst/>
            <a:latin typeface="Arial" charset="0"/>
          </a:defRPr>
        </a:defPPr>
      </a:lstStyle>
    </a:lnDef>
  </a:objectDefaults>
  <a:extraClrSchemeLst>
    <a:extraClrScheme>
      <a:clrScheme name="Custom Design 1">
        <a:dk1>
          <a:srgbClr val="000066"/>
        </a:dk1>
        <a:lt1>
          <a:srgbClr val="FFFFFF"/>
        </a:lt1>
        <a:dk2>
          <a:srgbClr val="000066"/>
        </a:dk2>
        <a:lt2>
          <a:srgbClr val="808080"/>
        </a:lt2>
        <a:accent1>
          <a:srgbClr val="B4C3E1"/>
        </a:accent1>
        <a:accent2>
          <a:srgbClr val="FF6600"/>
        </a:accent2>
        <a:accent3>
          <a:srgbClr val="FFFFFF"/>
        </a:accent3>
        <a:accent4>
          <a:srgbClr val="000056"/>
        </a:accent4>
        <a:accent5>
          <a:srgbClr val="D6DEEE"/>
        </a:accent5>
        <a:accent6>
          <a:srgbClr val="E75C00"/>
        </a:accent6>
        <a:hlink>
          <a:srgbClr val="000066"/>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F0B7135F015B45908F5B16D8E96964" ma:contentTypeVersion="1" ma:contentTypeDescription="Create a new document." ma:contentTypeScope="" ma:versionID="47bfd74cb384efab5c9b607dae06a702">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66C698-1925-452A-8FD2-22D25E842104}">
  <ds:schemaRefs>
    <ds:schemaRef ds:uri="http://schemas.microsoft.com/sharepoint/v3/contenttype/forms"/>
  </ds:schemaRefs>
</ds:datastoreItem>
</file>

<file path=customXml/itemProps2.xml><?xml version="1.0" encoding="utf-8"?>
<ds:datastoreItem xmlns:ds="http://schemas.openxmlformats.org/officeDocument/2006/customXml" ds:itemID="{39E2E82A-E650-407F-AA7B-48BC2C09045A}">
  <ds:schemaRef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purl.org/dc/dcmitype/"/>
    <ds:schemaRef ds:uri="http://purl.org/dc/terms/"/>
    <ds:schemaRef ds:uri="http://purl.org/dc/elements/1.1/"/>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4C7F77C0-C2B7-4772-9F67-BD907EDE13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Asteron Life_PowerPoint template v1</Template>
  <TotalTime>672</TotalTime>
  <Words>1506</Words>
  <Application>Microsoft Office PowerPoint</Application>
  <PresentationFormat>On-screen Show (16:9)</PresentationFormat>
  <Paragraphs>284</Paragraphs>
  <Slides>28</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ＭＳ Ｐゴシック</vt:lpstr>
      <vt:lpstr>Arial</vt:lpstr>
      <vt:lpstr>Geneva</vt:lpstr>
      <vt:lpstr>ヒラギノ角ゴ Pro W3</vt:lpstr>
      <vt:lpstr>Asteron Life_PowerPoint template v1</vt:lpstr>
      <vt:lpstr>1_Asteron Life_PowerPoint template v1</vt:lpstr>
      <vt:lpstr>Begin with the End in Mind Considerations for structuring insurance strategies</vt:lpstr>
      <vt:lpstr>Disclaimer</vt:lpstr>
      <vt:lpstr>Meet Gordon…</vt:lpstr>
      <vt:lpstr>Current Life Insurance</vt:lpstr>
      <vt:lpstr>Gordon’s stuff…</vt:lpstr>
      <vt:lpstr>Estate Plan</vt:lpstr>
      <vt:lpstr>What would you change?</vt:lpstr>
      <vt:lpstr>What happened?</vt:lpstr>
      <vt:lpstr>The result (if no changes made)…</vt:lpstr>
      <vt:lpstr>Let’s go back in time…</vt:lpstr>
      <vt:lpstr>A little ways down the road…</vt:lpstr>
      <vt:lpstr>Current Life Insurance – Scarlett </vt:lpstr>
      <vt:lpstr>What would you change?</vt:lpstr>
      <vt:lpstr>What happened?</vt:lpstr>
      <vt:lpstr>The result (if no changes made)…</vt:lpstr>
      <vt:lpstr>It’s not just about the deduction…</vt:lpstr>
      <vt:lpstr>A little ways down the road…</vt:lpstr>
      <vt:lpstr>Current Life Insurance - Gordon</vt:lpstr>
      <vt:lpstr>Current Life Insurance – Scarlett </vt:lpstr>
      <vt:lpstr>What would you change?</vt:lpstr>
      <vt:lpstr>What happened?</vt:lpstr>
      <vt:lpstr>A new scenario…</vt:lpstr>
      <vt:lpstr>Current Life Insurance - Gordon</vt:lpstr>
      <vt:lpstr>Current Life Insurance - Gordon</vt:lpstr>
      <vt:lpstr>What premium types and structure?</vt:lpstr>
      <vt:lpstr>Some thoughts…</vt:lpstr>
      <vt:lpstr>Questions?</vt:lpstr>
      <vt:lpstr>Fin</vt:lpstr>
    </vt:vector>
  </TitlesOfParts>
  <Company>SUNCORP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heading Sub heading</dc:title>
  <dc:creator>Vincent von CONRADI</dc:creator>
  <cp:lastModifiedBy>MCNAUGHT, Gordon</cp:lastModifiedBy>
  <cp:revision>53</cp:revision>
  <dcterms:created xsi:type="dcterms:W3CDTF">2012-05-18T05:02:31Z</dcterms:created>
  <dcterms:modified xsi:type="dcterms:W3CDTF">2017-02-07T23:07:42Z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0x010100B2F0B7135F015B45908F5B16D8E96964</vt:lpwstr>
  </property>
</Properties>
</file>